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6"/>
  </p:notesMasterIdLst>
  <p:sldIdLst>
    <p:sldId id="266" r:id="rId2"/>
    <p:sldId id="315" r:id="rId3"/>
    <p:sldId id="373" r:id="rId4"/>
    <p:sldId id="282" r:id="rId5"/>
    <p:sldId id="377" r:id="rId6"/>
    <p:sldId id="323" r:id="rId7"/>
    <p:sldId id="376" r:id="rId8"/>
    <p:sldId id="257" r:id="rId9"/>
    <p:sldId id="379" r:id="rId10"/>
    <p:sldId id="256" r:id="rId11"/>
    <p:sldId id="340" r:id="rId12"/>
    <p:sldId id="38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7293D-9BDA-4AC1-BBA0-68E7CC4E6A74}" v="8" dt="2021-10-03T06:39:22.908"/>
    <p1510:client id="{4FFBD23C-FCB6-4533-A2F4-FA3F2DB967B5}" v="6" dt="2021-10-03T07:38:59.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7" autoAdjust="0"/>
    <p:restoredTop sz="96305" autoAdjust="0"/>
  </p:normalViewPr>
  <p:slideViewPr>
    <p:cSldViewPr>
      <p:cViewPr varScale="1">
        <p:scale>
          <a:sx n="111" d="100"/>
          <a:sy n="111" d="100"/>
        </p:scale>
        <p:origin x="222" y="102"/>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eep Ghose" userId="03b859d6-e572-462f-9165-df4537e7c085" providerId="ADAL" clId="{4FFBD23C-FCB6-4533-A2F4-FA3F2DB967B5}"/>
    <pc:docChg chg="undo custSel addSld delSld modSld">
      <pc:chgData name="Jaydeep Ghose" userId="03b859d6-e572-462f-9165-df4537e7c085" providerId="ADAL" clId="{4FFBD23C-FCB6-4533-A2F4-FA3F2DB967B5}" dt="2021-10-03T07:51:31.719" v="1168" actId="255"/>
      <pc:docMkLst>
        <pc:docMk/>
      </pc:docMkLst>
      <pc:sldChg chg="delSp modSp mod">
        <pc:chgData name="Jaydeep Ghose" userId="03b859d6-e572-462f-9165-df4537e7c085" providerId="ADAL" clId="{4FFBD23C-FCB6-4533-A2F4-FA3F2DB967B5}" dt="2021-10-03T07:49:13.705" v="1138" actId="14100"/>
        <pc:sldMkLst>
          <pc:docMk/>
          <pc:sldMk cId="0" sldId="256"/>
        </pc:sldMkLst>
        <pc:spChg chg="mod">
          <ac:chgData name="Jaydeep Ghose" userId="03b859d6-e572-462f-9165-df4537e7c085" providerId="ADAL" clId="{4FFBD23C-FCB6-4533-A2F4-FA3F2DB967B5}" dt="2021-10-03T07:45:30.196" v="860" actId="20577"/>
          <ac:spMkLst>
            <pc:docMk/>
            <pc:sldMk cId="0" sldId="256"/>
            <ac:spMk id="8" creationId="{00000000-0000-0000-0000-000000000000}"/>
          </ac:spMkLst>
        </pc:spChg>
        <pc:spChg chg="mod">
          <ac:chgData name="Jaydeep Ghose" userId="03b859d6-e572-462f-9165-df4537e7c085" providerId="ADAL" clId="{4FFBD23C-FCB6-4533-A2F4-FA3F2DB967B5}" dt="2021-10-03T07:43:36.381" v="771" actId="14100"/>
          <ac:spMkLst>
            <pc:docMk/>
            <pc:sldMk cId="0" sldId="256"/>
            <ac:spMk id="9" creationId="{00000000-0000-0000-0000-000000000000}"/>
          </ac:spMkLst>
        </pc:spChg>
        <pc:spChg chg="mod">
          <ac:chgData name="Jaydeep Ghose" userId="03b859d6-e572-462f-9165-df4537e7c085" providerId="ADAL" clId="{4FFBD23C-FCB6-4533-A2F4-FA3F2DB967B5}" dt="2021-10-03T07:46:18.680" v="948" actId="14100"/>
          <ac:spMkLst>
            <pc:docMk/>
            <pc:sldMk cId="0" sldId="256"/>
            <ac:spMk id="11" creationId="{00000000-0000-0000-0000-000000000000}"/>
          </ac:spMkLst>
        </pc:spChg>
        <pc:spChg chg="mod">
          <ac:chgData name="Jaydeep Ghose" userId="03b859d6-e572-462f-9165-df4537e7c085" providerId="ADAL" clId="{4FFBD23C-FCB6-4533-A2F4-FA3F2DB967B5}" dt="2021-10-03T07:46:26.249" v="950" actId="14100"/>
          <ac:spMkLst>
            <pc:docMk/>
            <pc:sldMk cId="0" sldId="256"/>
            <ac:spMk id="12" creationId="{00000000-0000-0000-0000-000000000000}"/>
          </ac:spMkLst>
        </pc:spChg>
        <pc:spChg chg="mod">
          <ac:chgData name="Jaydeep Ghose" userId="03b859d6-e572-462f-9165-df4537e7c085" providerId="ADAL" clId="{4FFBD23C-FCB6-4533-A2F4-FA3F2DB967B5}" dt="2021-10-03T07:46:39.523" v="993" actId="20577"/>
          <ac:spMkLst>
            <pc:docMk/>
            <pc:sldMk cId="0" sldId="256"/>
            <ac:spMk id="13" creationId="{00000000-0000-0000-0000-000000000000}"/>
          </ac:spMkLst>
        </pc:spChg>
        <pc:spChg chg="mod">
          <ac:chgData name="Jaydeep Ghose" userId="03b859d6-e572-462f-9165-df4537e7c085" providerId="ADAL" clId="{4FFBD23C-FCB6-4533-A2F4-FA3F2DB967B5}" dt="2021-10-03T07:47:01.857" v="1046" actId="21"/>
          <ac:spMkLst>
            <pc:docMk/>
            <pc:sldMk cId="0" sldId="256"/>
            <ac:spMk id="14" creationId="{00000000-0000-0000-0000-000000000000}"/>
          </ac:spMkLst>
        </pc:spChg>
        <pc:spChg chg="mod">
          <ac:chgData name="Jaydeep Ghose" userId="03b859d6-e572-462f-9165-df4537e7c085" providerId="ADAL" clId="{4FFBD23C-FCB6-4533-A2F4-FA3F2DB967B5}" dt="2021-10-03T07:47:10.953" v="1059" actId="20577"/>
          <ac:spMkLst>
            <pc:docMk/>
            <pc:sldMk cId="0" sldId="256"/>
            <ac:spMk id="15" creationId="{00000000-0000-0000-0000-000000000000}"/>
          </ac:spMkLst>
        </pc:spChg>
        <pc:spChg chg="mod">
          <ac:chgData name="Jaydeep Ghose" userId="03b859d6-e572-462f-9165-df4537e7c085" providerId="ADAL" clId="{4FFBD23C-FCB6-4533-A2F4-FA3F2DB967B5}" dt="2021-10-03T07:47:43.313" v="1101" actId="20577"/>
          <ac:spMkLst>
            <pc:docMk/>
            <pc:sldMk cId="0" sldId="256"/>
            <ac:spMk id="16" creationId="{00000000-0000-0000-0000-000000000000}"/>
          </ac:spMkLst>
        </pc:spChg>
        <pc:spChg chg="mod">
          <ac:chgData name="Jaydeep Ghose" userId="03b859d6-e572-462f-9165-df4537e7c085" providerId="ADAL" clId="{4FFBD23C-FCB6-4533-A2F4-FA3F2DB967B5}" dt="2021-10-03T07:45:17.942" v="829" actId="122"/>
          <ac:spMkLst>
            <pc:docMk/>
            <pc:sldMk cId="0" sldId="256"/>
            <ac:spMk id="17" creationId="{00000000-0000-0000-0000-000000000000}"/>
          </ac:spMkLst>
        </pc:spChg>
        <pc:spChg chg="mod">
          <ac:chgData name="Jaydeep Ghose" userId="03b859d6-e572-462f-9165-df4537e7c085" providerId="ADAL" clId="{4FFBD23C-FCB6-4533-A2F4-FA3F2DB967B5}" dt="2021-10-03T07:47:57.205" v="1124" actId="20577"/>
          <ac:spMkLst>
            <pc:docMk/>
            <pc:sldMk cId="0" sldId="256"/>
            <ac:spMk id="28" creationId="{00000000-0000-0000-0000-000000000000}"/>
          </ac:spMkLst>
        </pc:spChg>
        <pc:cxnChg chg="mod">
          <ac:chgData name="Jaydeep Ghose" userId="03b859d6-e572-462f-9165-df4537e7c085" providerId="ADAL" clId="{4FFBD23C-FCB6-4533-A2F4-FA3F2DB967B5}" dt="2021-10-03T07:43:36.381" v="771" actId="14100"/>
          <ac:cxnSpMkLst>
            <pc:docMk/>
            <pc:sldMk cId="0" sldId="256"/>
            <ac:cxnSpMk id="21" creationId="{00000000-0000-0000-0000-000000000000}"/>
          </ac:cxnSpMkLst>
        </pc:cxnChg>
        <pc:cxnChg chg="mod">
          <ac:chgData name="Jaydeep Ghose" userId="03b859d6-e572-462f-9165-df4537e7c085" providerId="ADAL" clId="{4FFBD23C-FCB6-4533-A2F4-FA3F2DB967B5}" dt="2021-10-03T07:46:18.680" v="948" actId="14100"/>
          <ac:cxnSpMkLst>
            <pc:docMk/>
            <pc:sldMk cId="0" sldId="256"/>
            <ac:cxnSpMk id="25" creationId="{00000000-0000-0000-0000-000000000000}"/>
          </ac:cxnSpMkLst>
        </pc:cxnChg>
        <pc:cxnChg chg="del mod">
          <ac:chgData name="Jaydeep Ghose" userId="03b859d6-e572-462f-9165-df4537e7c085" providerId="ADAL" clId="{4FFBD23C-FCB6-4533-A2F4-FA3F2DB967B5}" dt="2021-10-03T07:45:46.812" v="864" actId="478"/>
          <ac:cxnSpMkLst>
            <pc:docMk/>
            <pc:sldMk cId="0" sldId="256"/>
            <ac:cxnSpMk id="31" creationId="{00000000-0000-0000-0000-000000000000}"/>
          </ac:cxnSpMkLst>
        </pc:cxnChg>
        <pc:cxnChg chg="mod">
          <ac:chgData name="Jaydeep Ghose" userId="03b859d6-e572-462f-9165-df4537e7c085" providerId="ADAL" clId="{4FFBD23C-FCB6-4533-A2F4-FA3F2DB967B5}" dt="2021-10-03T07:49:13.705" v="1138" actId="14100"/>
          <ac:cxnSpMkLst>
            <pc:docMk/>
            <pc:sldMk cId="0" sldId="256"/>
            <ac:cxnSpMk id="32"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3"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4" creationId="{31B01867-10A5-4DAA-BEE3-1CEC32159BC8}"/>
          </ac:cxnSpMkLst>
        </pc:cxnChg>
        <pc:cxnChg chg="mod">
          <ac:chgData name="Jaydeep Ghose" userId="03b859d6-e572-462f-9165-df4537e7c085" providerId="ADAL" clId="{4FFBD23C-FCB6-4533-A2F4-FA3F2DB967B5}" dt="2021-10-03T07:47:03.560" v="1047"/>
          <ac:cxnSpMkLst>
            <pc:docMk/>
            <pc:sldMk cId="0" sldId="256"/>
            <ac:cxnSpMk id="35" creationId="{00000000-0000-0000-0000-000000000000}"/>
          </ac:cxnSpMkLst>
        </pc:cxnChg>
      </pc:sldChg>
      <pc:sldChg chg="addSp delSp modSp mod">
        <pc:chgData name="Jaydeep Ghose" userId="03b859d6-e572-462f-9165-df4537e7c085" providerId="ADAL" clId="{4FFBD23C-FCB6-4533-A2F4-FA3F2DB967B5}" dt="2021-10-03T07:34:50.272" v="350" actId="478"/>
        <pc:sldMkLst>
          <pc:docMk/>
          <pc:sldMk cId="2492470587" sldId="257"/>
        </pc:sldMkLst>
        <pc:spChg chg="add mod">
          <ac:chgData name="Jaydeep Ghose" userId="03b859d6-e572-462f-9165-df4537e7c085" providerId="ADAL" clId="{4FFBD23C-FCB6-4533-A2F4-FA3F2DB967B5}" dt="2021-10-03T07:29:11.860" v="174" actId="20577"/>
          <ac:spMkLst>
            <pc:docMk/>
            <pc:sldMk cId="2492470587" sldId="257"/>
            <ac:spMk id="10" creationId="{2733687A-93AC-41B6-90A3-517893129FD2}"/>
          </ac:spMkLst>
        </pc:spChg>
        <pc:spChg chg="add del mod">
          <ac:chgData name="Jaydeep Ghose" userId="03b859d6-e572-462f-9165-df4537e7c085" providerId="ADAL" clId="{4FFBD23C-FCB6-4533-A2F4-FA3F2DB967B5}" dt="2021-10-03T07:34:49.890" v="349" actId="478"/>
          <ac:spMkLst>
            <pc:docMk/>
            <pc:sldMk cId="2492470587" sldId="257"/>
            <ac:spMk id="11" creationId="{9D7BA5FD-6FA0-4EA3-9895-4BB9362C3E8A}"/>
          </ac:spMkLst>
        </pc:spChg>
        <pc:spChg chg="add del">
          <ac:chgData name="Jaydeep Ghose" userId="03b859d6-e572-462f-9165-df4537e7c085" providerId="ADAL" clId="{4FFBD23C-FCB6-4533-A2F4-FA3F2DB967B5}" dt="2021-10-03T07:30:33.636" v="296" actId="22"/>
          <ac:spMkLst>
            <pc:docMk/>
            <pc:sldMk cId="2492470587" sldId="257"/>
            <ac:spMk id="13" creationId="{E6921AF8-2E1D-4BA8-9987-C95705002FDC}"/>
          </ac:spMkLst>
        </pc:spChg>
        <pc:spChg chg="del">
          <ac:chgData name="Jaydeep Ghose" userId="03b859d6-e572-462f-9165-df4537e7c085" providerId="ADAL" clId="{4FFBD23C-FCB6-4533-A2F4-FA3F2DB967B5}" dt="2021-10-03T07:28:19.698" v="127" actId="478"/>
          <ac:spMkLst>
            <pc:docMk/>
            <pc:sldMk cId="2492470587" sldId="257"/>
            <ac:spMk id="2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0" creationId="{00000000-0000-0000-0000-000000000000}"/>
          </ac:spMkLst>
        </pc:spChg>
        <pc:spChg chg="del">
          <ac:chgData name="Jaydeep Ghose" userId="03b859d6-e572-462f-9165-df4537e7c085" providerId="ADAL" clId="{4FFBD23C-FCB6-4533-A2F4-FA3F2DB967B5}" dt="2021-10-03T07:28:18.416" v="126" actId="478"/>
          <ac:spMkLst>
            <pc:docMk/>
            <pc:sldMk cId="2492470587" sldId="257"/>
            <ac:spMk id="33"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4"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0"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1" creationId="{00000000-0000-0000-0000-000000000000}"/>
          </ac:spMkLst>
        </pc:spChg>
        <pc:spChg chg="del mod">
          <ac:chgData name="Jaydeep Ghose" userId="03b859d6-e572-462f-9165-df4537e7c085" providerId="ADAL" clId="{4FFBD23C-FCB6-4533-A2F4-FA3F2DB967B5}" dt="2021-10-03T07:28:06.830" v="123" actId="478"/>
          <ac:spMkLst>
            <pc:docMk/>
            <pc:sldMk cId="2492470587" sldId="257"/>
            <ac:spMk id="42" creationId="{00000000-0000-0000-0000-000000000000}"/>
          </ac:spMkLst>
        </pc:spChg>
        <pc:graphicFrameChg chg="modGraphic">
          <ac:chgData name="Jaydeep Ghose" userId="03b859d6-e572-462f-9165-df4537e7c085" providerId="ADAL" clId="{4FFBD23C-FCB6-4533-A2F4-FA3F2DB967B5}" dt="2021-10-03T07:30:29.043" v="294" actId="20577"/>
          <ac:graphicFrameMkLst>
            <pc:docMk/>
            <pc:sldMk cId="2492470587" sldId="257"/>
            <ac:graphicFrameMk id="12" creationId="{B867AE09-33C3-49E9-B17D-862E145FF3BD}"/>
          </ac:graphicFrameMkLst>
        </pc:graphicFrameChg>
        <pc:graphicFrameChg chg="modGraphic">
          <ac:chgData name="Jaydeep Ghose" userId="03b859d6-e572-462f-9165-df4537e7c085" providerId="ADAL" clId="{4FFBD23C-FCB6-4533-A2F4-FA3F2DB967B5}" dt="2021-10-03T07:31:26.077" v="341" actId="14734"/>
          <ac:graphicFrameMkLst>
            <pc:docMk/>
            <pc:sldMk cId="2492470587" sldId="257"/>
            <ac:graphicFrameMk id="15" creationId="{89CDC020-1616-4B68-BB90-4858E3927B7F}"/>
          </ac:graphicFrameMkLst>
        </pc:graphicFrameChg>
        <pc:graphicFrameChg chg="del">
          <ac:chgData name="Jaydeep Ghose" userId="03b859d6-e572-462f-9165-df4537e7c085" providerId="ADAL" clId="{4FFBD23C-FCB6-4533-A2F4-FA3F2DB967B5}" dt="2021-10-03T07:28:16.051" v="125" actId="478"/>
          <ac:graphicFrameMkLst>
            <pc:docMk/>
            <pc:sldMk cId="2492470587" sldId="257"/>
            <ac:graphicFrameMk id="18" creationId="{B1B3FE9C-4DB7-42C8-9464-97E8E6812811}"/>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19" creationId="{825E10A9-0167-420C-B3D0-45E27B07832C}"/>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0" creationId="{1F407999-ECFE-4D54-8412-BC9982CAB6DF}"/>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1" creationId="{B9F0C2FE-CE7A-4F20-8B88-D614DF986B2C}"/>
          </ac:graphicFrameMkLst>
        </pc:graphicFrameChg>
        <pc:cxnChg chg="add del">
          <ac:chgData name="Jaydeep Ghose" userId="03b859d6-e572-462f-9165-df4537e7c085" providerId="ADAL" clId="{4FFBD23C-FCB6-4533-A2F4-FA3F2DB967B5}" dt="2021-10-03T07:34:50.272" v="350" actId="478"/>
          <ac:cxnSpMkLst>
            <pc:docMk/>
            <pc:sldMk cId="2492470587" sldId="257"/>
            <ac:cxnSpMk id="5" creationId="{ED35A697-7EC0-4FC6-9291-A442BAD13226}"/>
          </ac:cxnSpMkLst>
        </pc:cxnChg>
        <pc:cxnChg chg="add del mod">
          <ac:chgData name="Jaydeep Ghose" userId="03b859d6-e572-462f-9165-df4537e7c085" providerId="ADAL" clId="{4FFBD23C-FCB6-4533-A2F4-FA3F2DB967B5}" dt="2021-10-03T07:34:49.451" v="348" actId="478"/>
          <ac:cxnSpMkLst>
            <pc:docMk/>
            <pc:sldMk cId="2492470587" sldId="257"/>
            <ac:cxnSpMk id="6" creationId="{5C8071F0-14EC-46B5-92A0-BC010119DE41}"/>
          </ac:cxnSpMkLst>
        </pc:cxnChg>
      </pc:sldChg>
      <pc:sldChg chg="modSp mod">
        <pc:chgData name="Jaydeep Ghose" userId="03b859d6-e572-462f-9165-df4537e7c085" providerId="ADAL" clId="{4FFBD23C-FCB6-4533-A2F4-FA3F2DB967B5}" dt="2021-10-03T07:23:38.492" v="85" actId="123"/>
        <pc:sldMkLst>
          <pc:docMk/>
          <pc:sldMk cId="2324499355" sldId="282"/>
        </pc:sldMkLst>
        <pc:spChg chg="mod">
          <ac:chgData name="Jaydeep Ghose" userId="03b859d6-e572-462f-9165-df4537e7c085" providerId="ADAL" clId="{4FFBD23C-FCB6-4533-A2F4-FA3F2DB967B5}" dt="2021-10-03T07:23:38.492" v="85" actId="123"/>
          <ac:spMkLst>
            <pc:docMk/>
            <pc:sldMk cId="2324499355" sldId="282"/>
            <ac:spMk id="5" creationId="{0AF99E96-BC3F-41A4-BD30-5A75F6669A03}"/>
          </ac:spMkLst>
        </pc:spChg>
      </pc:sldChg>
      <pc:sldChg chg="addSp modSp mod">
        <pc:chgData name="Jaydeep Ghose" userId="03b859d6-e572-462f-9165-df4537e7c085" providerId="ADAL" clId="{4FFBD23C-FCB6-4533-A2F4-FA3F2DB967B5}" dt="2021-10-03T07:21:16.554" v="58" actId="20577"/>
        <pc:sldMkLst>
          <pc:docMk/>
          <pc:sldMk cId="897005325" sldId="315"/>
        </pc:sldMkLst>
        <pc:spChg chg="mod">
          <ac:chgData name="Jaydeep Ghose" userId="03b859d6-e572-462f-9165-df4537e7c085" providerId="ADAL" clId="{4FFBD23C-FCB6-4533-A2F4-FA3F2DB967B5}" dt="2021-10-03T07:17:05.205" v="5" actId="14100"/>
          <ac:spMkLst>
            <pc:docMk/>
            <pc:sldMk cId="897005325" sldId="315"/>
            <ac:spMk id="34" creationId="{021B7541-486E-4FAE-A45F-F2D1F6A104C3}"/>
          </ac:spMkLst>
        </pc:spChg>
        <pc:spChg chg="mod">
          <ac:chgData name="Jaydeep Ghose" userId="03b859d6-e572-462f-9165-df4537e7c085" providerId="ADAL" clId="{4FFBD23C-FCB6-4533-A2F4-FA3F2DB967B5}" dt="2021-10-03T07:21:09.972" v="55" actId="21"/>
          <ac:spMkLst>
            <pc:docMk/>
            <pc:sldMk cId="897005325" sldId="315"/>
            <ac:spMk id="36" creationId="{81A8CD92-4D0A-450F-9153-43C25A1B24F0}"/>
          </ac:spMkLst>
        </pc:spChg>
        <pc:spChg chg="add mod">
          <ac:chgData name="Jaydeep Ghose" userId="03b859d6-e572-462f-9165-df4537e7c085" providerId="ADAL" clId="{4FFBD23C-FCB6-4533-A2F4-FA3F2DB967B5}" dt="2021-10-03T07:18:00.602" v="53" actId="1036"/>
          <ac:spMkLst>
            <pc:docMk/>
            <pc:sldMk cId="897005325" sldId="315"/>
            <ac:spMk id="37" creationId="{0540F1AA-BBB2-435E-AC32-5CCCEE520451}"/>
          </ac:spMkLst>
        </pc:spChg>
        <pc:spChg chg="mod">
          <ac:chgData name="Jaydeep Ghose" userId="03b859d6-e572-462f-9165-df4537e7c085" providerId="ADAL" clId="{4FFBD23C-FCB6-4533-A2F4-FA3F2DB967B5}" dt="2021-10-03T07:17:33.502" v="9" actId="14100"/>
          <ac:spMkLst>
            <pc:docMk/>
            <pc:sldMk cId="897005325" sldId="315"/>
            <ac:spMk id="39" creationId="{00000000-0000-0000-0000-000000000000}"/>
          </ac:spMkLst>
        </pc:spChg>
        <pc:spChg chg="mod">
          <ac:chgData name="Jaydeep Ghose" userId="03b859d6-e572-462f-9165-df4537e7c085" providerId="ADAL" clId="{4FFBD23C-FCB6-4533-A2F4-FA3F2DB967B5}" dt="2021-10-03T07:11:00.346" v="2" actId="20577"/>
          <ac:spMkLst>
            <pc:docMk/>
            <pc:sldMk cId="897005325" sldId="315"/>
            <ac:spMk id="44" creationId="{00000000-0000-0000-0000-000000000000}"/>
          </ac:spMkLst>
        </pc:spChg>
        <pc:spChg chg="mod">
          <ac:chgData name="Jaydeep Ghose" userId="03b859d6-e572-462f-9165-df4537e7c085" providerId="ADAL" clId="{4FFBD23C-FCB6-4533-A2F4-FA3F2DB967B5}" dt="2021-10-03T07:17:52.642" v="12"/>
          <ac:spMkLst>
            <pc:docMk/>
            <pc:sldMk cId="897005325" sldId="315"/>
            <ac:spMk id="46" creationId="{5F854568-9192-40CC-AC9F-CD2EDFACB31E}"/>
          </ac:spMkLst>
        </pc:spChg>
        <pc:spChg chg="mod">
          <ac:chgData name="Jaydeep Ghose" userId="03b859d6-e572-462f-9165-df4537e7c085" providerId="ADAL" clId="{4FFBD23C-FCB6-4533-A2F4-FA3F2DB967B5}" dt="2021-10-03T07:21:16.554" v="58" actId="20577"/>
          <ac:spMkLst>
            <pc:docMk/>
            <pc:sldMk cId="897005325" sldId="315"/>
            <ac:spMk id="53" creationId="{B595F2D0-CB7F-45DE-887C-EEEF7408C297}"/>
          </ac:spMkLst>
        </pc:spChg>
        <pc:grpChg chg="add mod">
          <ac:chgData name="Jaydeep Ghose" userId="03b859d6-e572-462f-9165-df4537e7c085" providerId="ADAL" clId="{4FFBD23C-FCB6-4533-A2F4-FA3F2DB967B5}" dt="2021-10-03T07:18:00.602" v="53" actId="1036"/>
          <ac:grpSpMkLst>
            <pc:docMk/>
            <pc:sldMk cId="897005325" sldId="315"/>
            <ac:grpSpMk id="40" creationId="{D8DBA943-6E9B-499C-899B-87F74B0CE4D1}"/>
          </ac:grpSpMkLst>
        </pc:grpChg>
      </pc:sldChg>
      <pc:sldChg chg="modSp mod">
        <pc:chgData name="Jaydeep Ghose" userId="03b859d6-e572-462f-9165-df4537e7c085" providerId="ADAL" clId="{4FFBD23C-FCB6-4533-A2F4-FA3F2DB967B5}" dt="2021-10-03T07:26:45.079" v="109" actId="123"/>
        <pc:sldMkLst>
          <pc:docMk/>
          <pc:sldMk cId="320693852" sldId="323"/>
        </pc:sldMkLst>
        <pc:spChg chg="mod">
          <ac:chgData name="Jaydeep Ghose" userId="03b859d6-e572-462f-9165-df4537e7c085" providerId="ADAL" clId="{4FFBD23C-FCB6-4533-A2F4-FA3F2DB967B5}" dt="2021-10-03T07:26:45.079" v="109" actId="123"/>
          <ac:spMkLst>
            <pc:docMk/>
            <pc:sldMk cId="320693852" sldId="323"/>
            <ac:spMk id="5" creationId="{00000000-0000-0000-0000-000000000000}"/>
          </ac:spMkLst>
        </pc:spChg>
      </pc:sldChg>
      <pc:sldChg chg="modSp mod">
        <pc:chgData name="Jaydeep Ghose" userId="03b859d6-e572-462f-9165-df4537e7c085" providerId="ADAL" clId="{4FFBD23C-FCB6-4533-A2F4-FA3F2DB967B5}" dt="2021-10-03T07:50:45.706" v="1151" actId="14100"/>
        <pc:sldMkLst>
          <pc:docMk/>
          <pc:sldMk cId="4044589177" sldId="340"/>
        </pc:sldMkLst>
        <pc:spChg chg="mod">
          <ac:chgData name="Jaydeep Ghose" userId="03b859d6-e572-462f-9165-df4537e7c085" providerId="ADAL" clId="{4FFBD23C-FCB6-4533-A2F4-FA3F2DB967B5}" dt="2021-10-03T07:50:45.706" v="1151" actId="14100"/>
          <ac:spMkLst>
            <pc:docMk/>
            <pc:sldMk cId="4044589177" sldId="340"/>
            <ac:spMk id="6" creationId="{00000000-0000-0000-0000-000000000000}"/>
          </ac:spMkLst>
        </pc:spChg>
        <pc:graphicFrameChg chg="mod modGraphic">
          <ac:chgData name="Jaydeep Ghose" userId="03b859d6-e572-462f-9165-df4537e7c085" providerId="ADAL" clId="{4FFBD23C-FCB6-4533-A2F4-FA3F2DB967B5}" dt="2021-10-03T07:50:29.906" v="1148" actId="20577"/>
          <ac:graphicFrameMkLst>
            <pc:docMk/>
            <pc:sldMk cId="4044589177" sldId="340"/>
            <ac:graphicFrameMk id="5" creationId="{00000000-0000-0000-0000-000000000000}"/>
          </ac:graphicFrameMkLst>
        </pc:graphicFrameChg>
      </pc:sldChg>
      <pc:sldChg chg="mod modShow">
        <pc:chgData name="Jaydeep Ghose" userId="03b859d6-e572-462f-9165-df4537e7c085" providerId="ADAL" clId="{4FFBD23C-FCB6-4533-A2F4-FA3F2DB967B5}" dt="2021-10-03T07:49:56.086" v="1144" actId="729"/>
        <pc:sldMkLst>
          <pc:docMk/>
          <pc:sldMk cId="3244622503" sldId="361"/>
        </pc:sldMkLst>
      </pc:sldChg>
      <pc:sldChg chg="mod modShow">
        <pc:chgData name="Jaydeep Ghose" userId="03b859d6-e572-462f-9165-df4537e7c085" providerId="ADAL" clId="{4FFBD23C-FCB6-4533-A2F4-FA3F2DB967B5}" dt="2021-10-03T07:49:56.086" v="1144" actId="729"/>
        <pc:sldMkLst>
          <pc:docMk/>
          <pc:sldMk cId="1407347794" sldId="362"/>
        </pc:sldMkLst>
      </pc:sldChg>
      <pc:sldChg chg="mod modShow">
        <pc:chgData name="Jaydeep Ghose" userId="03b859d6-e572-462f-9165-df4537e7c085" providerId="ADAL" clId="{4FFBD23C-FCB6-4533-A2F4-FA3F2DB967B5}" dt="2021-10-03T07:49:56.086" v="1144" actId="729"/>
        <pc:sldMkLst>
          <pc:docMk/>
          <pc:sldMk cId="2917552709" sldId="363"/>
        </pc:sldMkLst>
      </pc:sldChg>
      <pc:sldChg chg="mod modShow">
        <pc:chgData name="Jaydeep Ghose" userId="03b859d6-e572-462f-9165-df4537e7c085" providerId="ADAL" clId="{4FFBD23C-FCB6-4533-A2F4-FA3F2DB967B5}" dt="2021-10-03T07:49:56.086" v="1144" actId="729"/>
        <pc:sldMkLst>
          <pc:docMk/>
          <pc:sldMk cId="2592707187" sldId="364"/>
        </pc:sldMkLst>
      </pc:sldChg>
      <pc:sldChg chg="mod modShow">
        <pc:chgData name="Jaydeep Ghose" userId="03b859d6-e572-462f-9165-df4537e7c085" providerId="ADAL" clId="{4FFBD23C-FCB6-4533-A2F4-FA3F2DB967B5}" dt="2021-10-03T07:49:56.086" v="1144" actId="729"/>
        <pc:sldMkLst>
          <pc:docMk/>
          <pc:sldMk cId="3294983816" sldId="365"/>
        </pc:sldMkLst>
      </pc:sldChg>
      <pc:sldChg chg="mod modShow">
        <pc:chgData name="Jaydeep Ghose" userId="03b859d6-e572-462f-9165-df4537e7c085" providerId="ADAL" clId="{4FFBD23C-FCB6-4533-A2F4-FA3F2DB967B5}" dt="2021-10-03T07:49:56.086" v="1144" actId="729"/>
        <pc:sldMkLst>
          <pc:docMk/>
          <pc:sldMk cId="4282914633" sldId="366"/>
        </pc:sldMkLst>
      </pc:sldChg>
      <pc:sldChg chg="mod modShow">
        <pc:chgData name="Jaydeep Ghose" userId="03b859d6-e572-462f-9165-df4537e7c085" providerId="ADAL" clId="{4FFBD23C-FCB6-4533-A2F4-FA3F2DB967B5}" dt="2021-10-03T07:49:56.086" v="1144" actId="729"/>
        <pc:sldMkLst>
          <pc:docMk/>
          <pc:sldMk cId="1924603575" sldId="367"/>
        </pc:sldMkLst>
      </pc:sldChg>
      <pc:sldChg chg="mod modShow">
        <pc:chgData name="Jaydeep Ghose" userId="03b859d6-e572-462f-9165-df4537e7c085" providerId="ADAL" clId="{4FFBD23C-FCB6-4533-A2F4-FA3F2DB967B5}" dt="2021-10-03T07:49:56.086" v="1144" actId="729"/>
        <pc:sldMkLst>
          <pc:docMk/>
          <pc:sldMk cId="2005399570" sldId="368"/>
        </pc:sldMkLst>
      </pc:sldChg>
      <pc:sldChg chg="mod modShow">
        <pc:chgData name="Jaydeep Ghose" userId="03b859d6-e572-462f-9165-df4537e7c085" providerId="ADAL" clId="{4FFBD23C-FCB6-4533-A2F4-FA3F2DB967B5}" dt="2021-10-03T07:49:56.086" v="1144" actId="729"/>
        <pc:sldMkLst>
          <pc:docMk/>
          <pc:sldMk cId="558815653" sldId="369"/>
        </pc:sldMkLst>
      </pc:sldChg>
      <pc:sldChg chg="mod modShow">
        <pc:chgData name="Jaydeep Ghose" userId="03b859d6-e572-462f-9165-df4537e7c085" providerId="ADAL" clId="{4FFBD23C-FCB6-4533-A2F4-FA3F2DB967B5}" dt="2021-10-03T07:49:56.086" v="1144" actId="729"/>
        <pc:sldMkLst>
          <pc:docMk/>
          <pc:sldMk cId="2256180721" sldId="370"/>
        </pc:sldMkLst>
      </pc:sldChg>
      <pc:sldChg chg="mod modShow">
        <pc:chgData name="Jaydeep Ghose" userId="03b859d6-e572-462f-9165-df4537e7c085" providerId="ADAL" clId="{4FFBD23C-FCB6-4533-A2F4-FA3F2DB967B5}" dt="2021-10-03T07:49:56.086" v="1144" actId="729"/>
        <pc:sldMkLst>
          <pc:docMk/>
          <pc:sldMk cId="1570129804" sldId="371"/>
        </pc:sldMkLst>
      </pc:sldChg>
      <pc:sldChg chg="mod modShow">
        <pc:chgData name="Jaydeep Ghose" userId="03b859d6-e572-462f-9165-df4537e7c085" providerId="ADAL" clId="{4FFBD23C-FCB6-4533-A2F4-FA3F2DB967B5}" dt="2021-10-03T07:49:56.086" v="1144" actId="729"/>
        <pc:sldMkLst>
          <pc:docMk/>
          <pc:sldMk cId="2703630874" sldId="372"/>
        </pc:sldMkLst>
      </pc:sldChg>
      <pc:sldChg chg="modSp mod">
        <pc:chgData name="Jaydeep Ghose" userId="03b859d6-e572-462f-9165-df4537e7c085" providerId="ADAL" clId="{4FFBD23C-FCB6-4533-A2F4-FA3F2DB967B5}" dt="2021-10-03T07:21:52.284" v="62" actId="20577"/>
        <pc:sldMkLst>
          <pc:docMk/>
          <pc:sldMk cId="3910061377" sldId="373"/>
        </pc:sldMkLst>
        <pc:spChg chg="mod">
          <ac:chgData name="Jaydeep Ghose" userId="03b859d6-e572-462f-9165-df4537e7c085" providerId="ADAL" clId="{4FFBD23C-FCB6-4533-A2F4-FA3F2DB967B5}" dt="2021-10-03T07:21:52.284" v="62" actId="20577"/>
          <ac:spMkLst>
            <pc:docMk/>
            <pc:sldMk cId="3910061377" sldId="373"/>
            <ac:spMk id="3" creationId="{1DD2B68E-A60C-4CB0-BBA2-9E4FBACF9281}"/>
          </ac:spMkLst>
        </pc:spChg>
      </pc:sldChg>
      <pc:sldChg chg="modSp mod">
        <pc:chgData name="Jaydeep Ghose" userId="03b859d6-e572-462f-9165-df4537e7c085" providerId="ADAL" clId="{4FFBD23C-FCB6-4533-A2F4-FA3F2DB967B5}" dt="2021-10-03T07:27:42.413" v="121" actId="14100"/>
        <pc:sldMkLst>
          <pc:docMk/>
          <pc:sldMk cId="777791595" sldId="376"/>
        </pc:sldMkLst>
        <pc:spChg chg="mod">
          <ac:chgData name="Jaydeep Ghose" userId="03b859d6-e572-462f-9165-df4537e7c085" providerId="ADAL" clId="{4FFBD23C-FCB6-4533-A2F4-FA3F2DB967B5}" dt="2021-10-03T07:27:42.413" v="121" actId="14100"/>
          <ac:spMkLst>
            <pc:docMk/>
            <pc:sldMk cId="777791595" sldId="376"/>
            <ac:spMk id="8" creationId="{F231EFC5-36E9-4FD0-B958-926B7D27096B}"/>
          </ac:spMkLst>
        </pc:spChg>
      </pc:sldChg>
      <pc:sldChg chg="addSp delSp modSp mod">
        <pc:chgData name="Jaydeep Ghose" userId="03b859d6-e572-462f-9165-df4537e7c085" providerId="ADAL" clId="{4FFBD23C-FCB6-4533-A2F4-FA3F2DB967B5}" dt="2021-10-03T07:26:26.168" v="107" actId="26606"/>
        <pc:sldMkLst>
          <pc:docMk/>
          <pc:sldMk cId="2702333264" sldId="377"/>
        </pc:sldMkLst>
        <pc:spChg chg="del mod">
          <ac:chgData name="Jaydeep Ghose" userId="03b859d6-e572-462f-9165-df4537e7c085" providerId="ADAL" clId="{4FFBD23C-FCB6-4533-A2F4-FA3F2DB967B5}" dt="2021-10-03T07:25:26.751" v="102" actId="12084"/>
          <ac:spMkLst>
            <pc:docMk/>
            <pc:sldMk cId="2702333264" sldId="377"/>
            <ac:spMk id="3" creationId="{DB4E2C2B-1A61-428E-B5DA-833B8BB2E28C}"/>
          </ac:spMkLst>
        </pc:spChg>
        <pc:graphicFrameChg chg="add mod modGraphic">
          <ac:chgData name="Jaydeep Ghose" userId="03b859d6-e572-462f-9165-df4537e7c085" providerId="ADAL" clId="{4FFBD23C-FCB6-4533-A2F4-FA3F2DB967B5}" dt="2021-10-03T07:26:26.168" v="107" actId="26606"/>
          <ac:graphicFrameMkLst>
            <pc:docMk/>
            <pc:sldMk cId="2702333264" sldId="377"/>
            <ac:graphicFrameMk id="4" creationId="{AADC712D-94D9-4DAB-95DE-942311A18E98}"/>
          </ac:graphicFrameMkLst>
        </pc:graphicFrameChg>
      </pc:sldChg>
      <pc:sldChg chg="add del">
        <pc:chgData name="Jaydeep Ghose" userId="03b859d6-e572-462f-9165-df4537e7c085" providerId="ADAL" clId="{4FFBD23C-FCB6-4533-A2F4-FA3F2DB967B5}" dt="2021-10-03T07:34:53.264" v="352" actId="47"/>
        <pc:sldMkLst>
          <pc:docMk/>
          <pc:sldMk cId="314586685" sldId="378"/>
        </pc:sldMkLst>
      </pc:sldChg>
      <pc:sldChg chg="delSp modSp add mod">
        <pc:chgData name="Jaydeep Ghose" userId="03b859d6-e572-462f-9165-df4537e7c085" providerId="ADAL" clId="{4FFBD23C-FCB6-4533-A2F4-FA3F2DB967B5}" dt="2021-10-03T07:46:11.257" v="947" actId="20577"/>
        <pc:sldMkLst>
          <pc:docMk/>
          <pc:sldMk cId="2841922037" sldId="379"/>
        </pc:sldMkLst>
        <pc:spChg chg="mod">
          <ac:chgData name="Jaydeep Ghose" userId="03b859d6-e572-462f-9165-df4537e7c085" providerId="ADAL" clId="{4FFBD23C-FCB6-4533-A2F4-FA3F2DB967B5}" dt="2021-10-03T07:46:11.257" v="947" actId="20577"/>
          <ac:spMkLst>
            <pc:docMk/>
            <pc:sldMk cId="2841922037" sldId="379"/>
            <ac:spMk id="2" creationId="{00000000-0000-0000-0000-000000000000}"/>
          </ac:spMkLst>
        </pc:spChg>
        <pc:spChg chg="del">
          <ac:chgData name="Jaydeep Ghose" userId="03b859d6-e572-462f-9165-df4537e7c085" providerId="ADAL" clId="{4FFBD23C-FCB6-4533-A2F4-FA3F2DB967B5}" dt="2021-10-03T07:36:58.882" v="369" actId="478"/>
          <ac:spMkLst>
            <pc:docMk/>
            <pc:sldMk cId="2841922037" sldId="379"/>
            <ac:spMk id="10" creationId="{2733687A-93AC-41B6-90A3-517893129FD2}"/>
          </ac:spMkLst>
        </pc:spChg>
        <pc:spChg chg="del">
          <ac:chgData name="Jaydeep Ghose" userId="03b859d6-e572-462f-9165-df4537e7c085" providerId="ADAL" clId="{4FFBD23C-FCB6-4533-A2F4-FA3F2DB967B5}" dt="2021-10-03T07:36:57.616" v="368" actId="478"/>
          <ac:spMkLst>
            <pc:docMk/>
            <pc:sldMk cId="2841922037" sldId="379"/>
            <ac:spMk id="11" creationId="{9D7BA5FD-6FA0-4EA3-9895-4BB9362C3E8A}"/>
          </ac:spMkLst>
        </pc:spChg>
        <pc:spChg chg="mod">
          <ac:chgData name="Jaydeep Ghose" userId="03b859d6-e572-462f-9165-df4537e7c085" providerId="ADAL" clId="{4FFBD23C-FCB6-4533-A2F4-FA3F2DB967B5}" dt="2021-10-03T07:39:31.475" v="411" actId="14100"/>
          <ac:spMkLst>
            <pc:docMk/>
            <pc:sldMk cId="2841922037" sldId="379"/>
            <ac:spMk id="26" creationId="{00000000-0000-0000-0000-000000000000}"/>
          </ac:spMkLst>
        </pc:spChg>
        <pc:spChg chg="mod">
          <ac:chgData name="Jaydeep Ghose" userId="03b859d6-e572-462f-9165-df4537e7c085" providerId="ADAL" clId="{4FFBD23C-FCB6-4533-A2F4-FA3F2DB967B5}" dt="2021-10-03T07:36:31.318" v="353" actId="20577"/>
          <ac:spMkLst>
            <pc:docMk/>
            <pc:sldMk cId="2841922037" sldId="379"/>
            <ac:spMk id="31" creationId="{00000000-0000-0000-0000-000000000000}"/>
          </ac:spMkLst>
        </pc:spChg>
        <pc:spChg chg="mod">
          <ac:chgData name="Jaydeep Ghose" userId="03b859d6-e572-462f-9165-df4537e7c085" providerId="ADAL" clId="{4FFBD23C-FCB6-4533-A2F4-FA3F2DB967B5}" dt="2021-10-03T07:36:44.848" v="360" actId="20577"/>
          <ac:spMkLst>
            <pc:docMk/>
            <pc:sldMk cId="2841922037" sldId="379"/>
            <ac:spMk id="32" creationId="{00000000-0000-0000-0000-000000000000}"/>
          </ac:spMkLst>
        </pc:spChg>
        <pc:spChg chg="mod">
          <ac:chgData name="Jaydeep Ghose" userId="03b859d6-e572-462f-9165-df4537e7c085" providerId="ADAL" clId="{4FFBD23C-FCB6-4533-A2F4-FA3F2DB967B5}" dt="2021-10-03T07:37:20.412" v="371" actId="14100"/>
          <ac:spMkLst>
            <pc:docMk/>
            <pc:sldMk cId="2841922037" sldId="379"/>
            <ac:spMk id="35" creationId="{00000000-0000-0000-0000-000000000000}"/>
          </ac:spMkLst>
        </pc:spChg>
        <pc:spChg chg="mod">
          <ac:chgData name="Jaydeep Ghose" userId="03b859d6-e572-462f-9165-df4537e7c085" providerId="ADAL" clId="{4FFBD23C-FCB6-4533-A2F4-FA3F2DB967B5}" dt="2021-10-03T07:36:41.674" v="358" actId="20577"/>
          <ac:spMkLst>
            <pc:docMk/>
            <pc:sldMk cId="2841922037" sldId="379"/>
            <ac:spMk id="36" creationId="{00000000-0000-0000-0000-000000000000}"/>
          </ac:spMkLst>
        </pc:spChg>
        <pc:spChg chg="mod">
          <ac:chgData name="Jaydeep Ghose" userId="03b859d6-e572-462f-9165-df4537e7c085" providerId="ADAL" clId="{4FFBD23C-FCB6-4533-A2F4-FA3F2DB967B5}" dt="2021-10-03T07:36:53.826" v="366" actId="20577"/>
          <ac:spMkLst>
            <pc:docMk/>
            <pc:sldMk cId="2841922037" sldId="379"/>
            <ac:spMk id="38" creationId="{00000000-0000-0000-0000-000000000000}"/>
          </ac:spMkLst>
        </pc:spChg>
        <pc:graphicFrameChg chg="mod modGraphic">
          <ac:chgData name="Jaydeep Ghose" userId="03b859d6-e572-462f-9165-df4537e7c085" providerId="ADAL" clId="{4FFBD23C-FCB6-4533-A2F4-FA3F2DB967B5}" dt="2021-10-03T07:39:27.058" v="410" actId="2165"/>
          <ac:graphicFrameMkLst>
            <pc:docMk/>
            <pc:sldMk cId="2841922037" sldId="379"/>
            <ac:graphicFrameMk id="3" creationId="{5DD24922-C582-44CD-A02F-2B244F08FC76}"/>
          </ac:graphicFrameMkLst>
        </pc:graphicFrameChg>
        <pc:graphicFrameChg chg="modGraphic">
          <ac:chgData name="Jaydeep Ghose" userId="03b859d6-e572-462f-9165-df4537e7c085" providerId="ADAL" clId="{4FFBD23C-FCB6-4533-A2F4-FA3F2DB967B5}" dt="2021-10-03T07:42:33.743" v="672" actId="20577"/>
          <ac:graphicFrameMkLst>
            <pc:docMk/>
            <pc:sldMk cId="2841922037" sldId="379"/>
            <ac:graphicFrameMk id="8" creationId="{10B62FA5-6BC3-4139-BF4B-BC0533FC9E30}"/>
          </ac:graphicFrameMkLst>
        </pc:graphicFrameChg>
        <pc:graphicFrameChg chg="modGraphic">
          <ac:chgData name="Jaydeep Ghose" userId="03b859d6-e572-462f-9165-df4537e7c085" providerId="ADAL" clId="{4FFBD23C-FCB6-4533-A2F4-FA3F2DB967B5}" dt="2021-10-03T07:42:10.855" v="621" actId="20577"/>
          <ac:graphicFrameMkLst>
            <pc:docMk/>
            <pc:sldMk cId="2841922037" sldId="379"/>
            <ac:graphicFrameMk id="12" creationId="{B867AE09-33C3-49E9-B17D-862E145FF3BD}"/>
          </ac:graphicFrameMkLst>
        </pc:graphicFrameChg>
        <pc:graphicFrameChg chg="modGraphic">
          <ac:chgData name="Jaydeep Ghose" userId="03b859d6-e572-462f-9165-df4537e7c085" providerId="ADAL" clId="{4FFBD23C-FCB6-4533-A2F4-FA3F2DB967B5}" dt="2021-10-03T07:42:51.910" v="723" actId="20577"/>
          <ac:graphicFrameMkLst>
            <pc:docMk/>
            <pc:sldMk cId="2841922037" sldId="379"/>
            <ac:graphicFrameMk id="15" creationId="{89CDC020-1616-4B68-BB90-4858E3927B7F}"/>
          </ac:graphicFrameMkLst>
        </pc:graphicFrameChg>
        <pc:cxnChg chg="del">
          <ac:chgData name="Jaydeep Ghose" userId="03b859d6-e572-462f-9165-df4537e7c085" providerId="ADAL" clId="{4FFBD23C-FCB6-4533-A2F4-FA3F2DB967B5}" dt="2021-10-03T07:36:59.698" v="370" actId="478"/>
          <ac:cxnSpMkLst>
            <pc:docMk/>
            <pc:sldMk cId="2841922037" sldId="379"/>
            <ac:cxnSpMk id="5" creationId="{ED35A697-7EC0-4FC6-9291-A442BAD13226}"/>
          </ac:cxnSpMkLst>
        </pc:cxnChg>
        <pc:cxnChg chg="del">
          <ac:chgData name="Jaydeep Ghose" userId="03b859d6-e572-462f-9165-df4537e7c085" providerId="ADAL" clId="{4FFBD23C-FCB6-4533-A2F4-FA3F2DB967B5}" dt="2021-10-03T07:36:55.927" v="367" actId="478"/>
          <ac:cxnSpMkLst>
            <pc:docMk/>
            <pc:sldMk cId="2841922037" sldId="379"/>
            <ac:cxnSpMk id="6" creationId="{5C8071F0-14EC-46B5-92A0-BC010119DE41}"/>
          </ac:cxnSpMkLst>
        </pc:cxnChg>
      </pc:sldChg>
      <pc:sldChg chg="del">
        <pc:chgData name="Jaydeep Ghose" userId="03b859d6-e572-462f-9165-df4537e7c085" providerId="ADAL" clId="{4FFBD23C-FCB6-4533-A2F4-FA3F2DB967B5}" dt="2021-10-03T07:31:43.083" v="342" actId="47"/>
        <pc:sldMkLst>
          <pc:docMk/>
          <pc:sldMk cId="3119999756" sldId="379"/>
        </pc:sldMkLst>
      </pc:sldChg>
      <pc:sldChg chg="modSp new mod">
        <pc:chgData name="Jaydeep Ghose" userId="03b859d6-e572-462f-9165-df4537e7c085" providerId="ADAL" clId="{4FFBD23C-FCB6-4533-A2F4-FA3F2DB967B5}" dt="2021-10-03T07:51:31.719" v="1168" actId="255"/>
        <pc:sldMkLst>
          <pc:docMk/>
          <pc:sldMk cId="3102550479" sldId="380"/>
        </pc:sldMkLst>
        <pc:spChg chg="mod">
          <ac:chgData name="Jaydeep Ghose" userId="03b859d6-e572-462f-9165-df4537e7c085" providerId="ADAL" clId="{4FFBD23C-FCB6-4533-A2F4-FA3F2DB967B5}" dt="2021-10-03T07:51:31.719" v="1168" actId="255"/>
          <ac:spMkLst>
            <pc:docMk/>
            <pc:sldMk cId="3102550479" sldId="380"/>
            <ac:spMk id="3" creationId="{BD4FBAB1-AF82-4D16-A398-83DA7116CC22}"/>
          </ac:spMkLst>
        </pc:spChg>
      </pc:sldChg>
    </pc:docChg>
  </pc:docChgLst>
  <pc:docChgLst>
    <pc:chgData name="rajeev kumar" userId="d1ff5d1cc8a212fc" providerId="LiveId" clId="{1A07293D-9BDA-4AC1-BBA0-68E7CC4E6A74}"/>
    <pc:docChg chg="undo custSel addSld delSld modSld sldOrd">
      <pc:chgData name="rajeev kumar" userId="d1ff5d1cc8a212fc" providerId="LiveId" clId="{1A07293D-9BDA-4AC1-BBA0-68E7CC4E6A74}" dt="2021-10-03T06:39:47.709" v="953" actId="14734"/>
      <pc:docMkLst>
        <pc:docMk/>
      </pc:docMkLst>
      <pc:sldChg chg="modSp mod">
        <pc:chgData name="rajeev kumar" userId="d1ff5d1cc8a212fc" providerId="LiveId" clId="{1A07293D-9BDA-4AC1-BBA0-68E7CC4E6A74}" dt="2021-10-03T05:08:14.444" v="671" actId="313"/>
        <pc:sldMkLst>
          <pc:docMk/>
          <pc:sldMk cId="0" sldId="256"/>
        </pc:sldMkLst>
        <pc:spChg chg="mod">
          <ac:chgData name="rajeev kumar" userId="d1ff5d1cc8a212fc" providerId="LiveId" clId="{1A07293D-9BDA-4AC1-BBA0-68E7CC4E6A74}" dt="2021-10-03T05:08:14.444" v="671" actId="313"/>
          <ac:spMkLst>
            <pc:docMk/>
            <pc:sldMk cId="0" sldId="256"/>
            <ac:spMk id="4" creationId="{00000000-0000-0000-0000-000000000000}"/>
          </ac:spMkLst>
        </pc:spChg>
      </pc:sldChg>
      <pc:sldChg chg="modSp mod">
        <pc:chgData name="rajeev kumar" userId="d1ff5d1cc8a212fc" providerId="LiveId" clId="{1A07293D-9BDA-4AC1-BBA0-68E7CC4E6A74}" dt="2021-10-03T06:39:47.709" v="953" actId="14734"/>
        <pc:sldMkLst>
          <pc:docMk/>
          <pc:sldMk cId="2492470587" sldId="257"/>
        </pc:sldMkLst>
        <pc:graphicFrameChg chg="modGraphic">
          <ac:chgData name="rajeev kumar" userId="d1ff5d1cc8a212fc" providerId="LiveId" clId="{1A07293D-9BDA-4AC1-BBA0-68E7CC4E6A74}" dt="2021-10-03T04:47:25.033" v="496" actId="20577"/>
          <ac:graphicFrameMkLst>
            <pc:docMk/>
            <pc:sldMk cId="2492470587" sldId="257"/>
            <ac:graphicFrameMk id="8" creationId="{10B62FA5-6BC3-4139-BF4B-BC0533FC9E30}"/>
          </ac:graphicFrameMkLst>
        </pc:graphicFrameChg>
        <pc:graphicFrameChg chg="mod modGraphic">
          <ac:chgData name="rajeev kumar" userId="d1ff5d1cc8a212fc" providerId="LiveId" clId="{1A07293D-9BDA-4AC1-BBA0-68E7CC4E6A74}" dt="2021-10-03T04:47:40" v="499" actId="20577"/>
          <ac:graphicFrameMkLst>
            <pc:docMk/>
            <pc:sldMk cId="2492470587" sldId="257"/>
            <ac:graphicFrameMk id="12" creationId="{B867AE09-33C3-49E9-B17D-862E145FF3BD}"/>
          </ac:graphicFrameMkLst>
        </pc:graphicFrameChg>
        <pc:graphicFrameChg chg="modGraphic">
          <ac:chgData name="rajeev kumar" userId="d1ff5d1cc8a212fc" providerId="LiveId" clId="{1A07293D-9BDA-4AC1-BBA0-68E7CC4E6A74}" dt="2021-10-03T06:39:47.709" v="953" actId="14734"/>
          <ac:graphicFrameMkLst>
            <pc:docMk/>
            <pc:sldMk cId="2492470587" sldId="257"/>
            <ac:graphicFrameMk id="18" creationId="{B1B3FE9C-4DB7-42C8-9464-97E8E6812811}"/>
          </ac:graphicFrameMkLst>
        </pc:graphicFrameChg>
      </pc:sldChg>
      <pc:sldChg chg="addSp modSp mod">
        <pc:chgData name="rajeev kumar" userId="d1ff5d1cc8a212fc" providerId="LiveId" clId="{1A07293D-9BDA-4AC1-BBA0-68E7CC4E6A74}" dt="2021-10-03T06:24:14.680" v="900" actId="20577"/>
        <pc:sldMkLst>
          <pc:docMk/>
          <pc:sldMk cId="897005325" sldId="315"/>
        </pc:sldMkLst>
        <pc:spChg chg="mod">
          <ac:chgData name="rajeev kumar" userId="d1ff5d1cc8a212fc" providerId="LiveId" clId="{1A07293D-9BDA-4AC1-BBA0-68E7CC4E6A74}" dt="2021-10-03T05:59:14.025" v="676"/>
          <ac:spMkLst>
            <pc:docMk/>
            <pc:sldMk cId="897005325" sldId="315"/>
            <ac:spMk id="32" creationId="{00000000-0000-0000-0000-000000000000}"/>
          </ac:spMkLst>
        </pc:spChg>
        <pc:spChg chg="add mod">
          <ac:chgData name="rajeev kumar" userId="d1ff5d1cc8a212fc" providerId="LiveId" clId="{1A07293D-9BDA-4AC1-BBA0-68E7CC4E6A74}" dt="2021-10-03T06:22:22.353" v="846" actId="14100"/>
          <ac:spMkLst>
            <pc:docMk/>
            <pc:sldMk cId="897005325" sldId="315"/>
            <ac:spMk id="33" creationId="{8BB64757-A52C-4017-B295-95141D1B98A7}"/>
          </ac:spMkLst>
        </pc:spChg>
        <pc:spChg chg="add mod">
          <ac:chgData name="rajeev kumar" userId="d1ff5d1cc8a212fc" providerId="LiveId" clId="{1A07293D-9BDA-4AC1-BBA0-68E7CC4E6A74}" dt="2021-10-03T06:23:11.229" v="868" actId="5793"/>
          <ac:spMkLst>
            <pc:docMk/>
            <pc:sldMk cId="897005325" sldId="315"/>
            <ac:spMk id="34" creationId="{021B7541-486E-4FAE-A45F-F2D1F6A104C3}"/>
          </ac:spMkLst>
        </pc:spChg>
        <pc:spChg chg="add mod">
          <ac:chgData name="rajeev kumar" userId="d1ff5d1cc8a212fc" providerId="LiveId" clId="{1A07293D-9BDA-4AC1-BBA0-68E7CC4E6A74}" dt="2021-10-03T06:24:14.680" v="900" actId="20577"/>
          <ac:spMkLst>
            <pc:docMk/>
            <pc:sldMk cId="897005325" sldId="315"/>
            <ac:spMk id="36" creationId="{81A8CD92-4D0A-450F-9153-43C25A1B24F0}"/>
          </ac:spMkLst>
        </pc:spChg>
        <pc:spChg chg="mod">
          <ac:chgData name="rajeev kumar" userId="d1ff5d1cc8a212fc" providerId="LiveId" clId="{1A07293D-9BDA-4AC1-BBA0-68E7CC4E6A74}" dt="2021-10-03T06:23:25.616" v="869" actId="20577"/>
          <ac:spMkLst>
            <pc:docMk/>
            <pc:sldMk cId="897005325" sldId="315"/>
            <ac:spMk id="39" creationId="{00000000-0000-0000-0000-000000000000}"/>
          </ac:spMkLst>
        </pc:spChg>
        <pc:spChg chg="mod">
          <ac:chgData name="rajeev kumar" userId="d1ff5d1cc8a212fc" providerId="LiveId" clId="{1A07293D-9BDA-4AC1-BBA0-68E7CC4E6A74}" dt="2021-10-03T04:36:58.920" v="375" actId="20577"/>
          <ac:spMkLst>
            <pc:docMk/>
            <pc:sldMk cId="897005325" sldId="315"/>
            <ac:spMk id="44" creationId="{00000000-0000-0000-0000-000000000000}"/>
          </ac:spMkLst>
        </pc:spChg>
      </pc:sldChg>
      <pc:sldChg chg="modSp mod">
        <pc:chgData name="rajeev kumar" userId="d1ff5d1cc8a212fc" providerId="LiveId" clId="{1A07293D-9BDA-4AC1-BBA0-68E7CC4E6A74}" dt="2021-10-03T04:49:33.765" v="570" actId="20577"/>
        <pc:sldMkLst>
          <pc:docMk/>
          <pc:sldMk cId="320693852" sldId="323"/>
        </pc:sldMkLst>
        <pc:spChg chg="mod">
          <ac:chgData name="rajeev kumar" userId="d1ff5d1cc8a212fc" providerId="LiveId" clId="{1A07293D-9BDA-4AC1-BBA0-68E7CC4E6A74}" dt="2021-10-03T04:49:33.765" v="570" actId="20577"/>
          <ac:spMkLst>
            <pc:docMk/>
            <pc:sldMk cId="320693852" sldId="323"/>
            <ac:spMk id="2" creationId="{00000000-0000-0000-0000-000000000000}"/>
          </ac:spMkLst>
        </pc:spChg>
        <pc:spChg chg="mod">
          <ac:chgData name="rajeev kumar" userId="d1ff5d1cc8a212fc" providerId="LiveId" clId="{1A07293D-9BDA-4AC1-BBA0-68E7CC4E6A74}" dt="2021-09-29T16:26:13.822" v="158" actId="2711"/>
          <ac:spMkLst>
            <pc:docMk/>
            <pc:sldMk cId="320693852" sldId="323"/>
            <ac:spMk id="5" creationId="{00000000-0000-0000-0000-000000000000}"/>
          </ac:spMkLst>
        </pc:spChg>
      </pc:sldChg>
      <pc:sldChg chg="modSp mod">
        <pc:chgData name="rajeev kumar" userId="d1ff5d1cc8a212fc" providerId="LiveId" clId="{1A07293D-9BDA-4AC1-BBA0-68E7CC4E6A74}" dt="2021-10-03T05:37:36.624" v="673" actId="313"/>
        <pc:sldMkLst>
          <pc:docMk/>
          <pc:sldMk cId="4044589177" sldId="340"/>
        </pc:sldMkLst>
        <pc:spChg chg="mod">
          <ac:chgData name="rajeev kumar" userId="d1ff5d1cc8a212fc" providerId="LiveId" clId="{1A07293D-9BDA-4AC1-BBA0-68E7CC4E6A74}" dt="2021-10-03T05:06:57.873" v="666" actId="14100"/>
          <ac:spMkLst>
            <pc:docMk/>
            <pc:sldMk cId="4044589177" sldId="340"/>
            <ac:spMk id="6" creationId="{00000000-0000-0000-0000-000000000000}"/>
          </ac:spMkLst>
        </pc:spChg>
        <pc:graphicFrameChg chg="mod modGraphic">
          <ac:chgData name="rajeev kumar" userId="d1ff5d1cc8a212fc" providerId="LiveId" clId="{1A07293D-9BDA-4AC1-BBA0-68E7CC4E6A74}" dt="2021-10-03T05:37:36.624" v="673" actId="313"/>
          <ac:graphicFrameMkLst>
            <pc:docMk/>
            <pc:sldMk cId="4044589177" sldId="340"/>
            <ac:graphicFrameMk id="5" creationId="{00000000-0000-0000-0000-000000000000}"/>
          </ac:graphicFrameMkLst>
        </pc:graphicFrameChg>
      </pc:sldChg>
      <pc:sldChg chg="delSp modSp mod">
        <pc:chgData name="rajeev kumar" userId="d1ff5d1cc8a212fc" providerId="LiveId" clId="{1A07293D-9BDA-4AC1-BBA0-68E7CC4E6A74}" dt="2021-10-03T06:26:12.673" v="908" actId="21"/>
        <pc:sldMkLst>
          <pc:docMk/>
          <pc:sldMk cId="3910061377" sldId="373"/>
        </pc:sldMkLst>
        <pc:spChg chg="mod">
          <ac:chgData name="rajeev kumar" userId="d1ff5d1cc8a212fc" providerId="LiveId" clId="{1A07293D-9BDA-4AC1-BBA0-68E7CC4E6A74}" dt="2021-10-03T06:25:50.952" v="905" actId="120"/>
          <ac:spMkLst>
            <pc:docMk/>
            <pc:sldMk cId="3910061377" sldId="373"/>
            <ac:spMk id="2" creationId="{9953468F-D87C-4F1D-B6F4-C57F43B92000}"/>
          </ac:spMkLst>
        </pc:spChg>
        <pc:spChg chg="del mod">
          <ac:chgData name="rajeev kumar" userId="d1ff5d1cc8a212fc" providerId="LiveId" clId="{1A07293D-9BDA-4AC1-BBA0-68E7CC4E6A74}" dt="2021-10-03T06:26:12.673" v="908" actId="21"/>
          <ac:spMkLst>
            <pc:docMk/>
            <pc:sldMk cId="3910061377" sldId="373"/>
            <ac:spMk id="4" creationId="{EC3F48A0-EF99-439F-8CE2-CA967D0808B6}"/>
          </ac:spMkLst>
        </pc:spChg>
      </pc:sldChg>
      <pc:sldChg chg="modSp mod">
        <pc:chgData name="rajeev kumar" userId="d1ff5d1cc8a212fc" providerId="LiveId" clId="{1A07293D-9BDA-4AC1-BBA0-68E7CC4E6A74}" dt="2021-10-03T05:07:45.395" v="670" actId="5793"/>
        <pc:sldMkLst>
          <pc:docMk/>
          <pc:sldMk cId="777791595" sldId="376"/>
        </pc:sldMkLst>
        <pc:spChg chg="mod">
          <ac:chgData name="rajeev kumar" userId="d1ff5d1cc8a212fc" providerId="LiveId" clId="{1A07293D-9BDA-4AC1-BBA0-68E7CC4E6A74}" dt="2021-10-03T04:49:45.635" v="576" actId="20577"/>
          <ac:spMkLst>
            <pc:docMk/>
            <pc:sldMk cId="777791595" sldId="376"/>
            <ac:spMk id="2" creationId="{4A80E55A-4F7F-4205-A990-F3B665F35CE8}"/>
          </ac:spMkLst>
        </pc:spChg>
        <pc:spChg chg="mod">
          <ac:chgData name="rajeev kumar" userId="d1ff5d1cc8a212fc" providerId="LiveId" clId="{1A07293D-9BDA-4AC1-BBA0-68E7CC4E6A74}" dt="2021-10-03T05:07:45.395" v="670" actId="5793"/>
          <ac:spMkLst>
            <pc:docMk/>
            <pc:sldMk cId="777791595" sldId="376"/>
            <ac:spMk id="8" creationId="{F231EFC5-36E9-4FD0-B958-926B7D27096B}"/>
          </ac:spMkLst>
        </pc:spChg>
      </pc:sldChg>
      <pc:sldChg chg="delSp modSp new mod ord">
        <pc:chgData name="rajeev kumar" userId="d1ff5d1cc8a212fc" providerId="LiveId" clId="{1A07293D-9BDA-4AC1-BBA0-68E7CC4E6A74}" dt="2021-10-03T06:27:12.187" v="911" actId="21"/>
        <pc:sldMkLst>
          <pc:docMk/>
          <pc:sldMk cId="2702333264" sldId="377"/>
        </pc:sldMkLst>
        <pc:spChg chg="mod">
          <ac:chgData name="rajeev kumar" userId="d1ff5d1cc8a212fc" providerId="LiveId" clId="{1A07293D-9BDA-4AC1-BBA0-68E7CC4E6A74}" dt="2021-10-03T04:49:18.023" v="563" actId="20577"/>
          <ac:spMkLst>
            <pc:docMk/>
            <pc:sldMk cId="2702333264" sldId="377"/>
            <ac:spMk id="2" creationId="{8399D3D4-B50A-4DA5-BFD7-0F90CCE68F77}"/>
          </ac:spMkLst>
        </pc:spChg>
        <pc:spChg chg="mod">
          <ac:chgData name="rajeev kumar" userId="d1ff5d1cc8a212fc" providerId="LiveId" clId="{1A07293D-9BDA-4AC1-BBA0-68E7CC4E6A74}" dt="2021-10-03T04:51:19.539" v="590" actId="20577"/>
          <ac:spMkLst>
            <pc:docMk/>
            <pc:sldMk cId="2702333264" sldId="377"/>
            <ac:spMk id="3" creationId="{DB4E2C2B-1A61-428E-B5DA-833B8BB2E28C}"/>
          </ac:spMkLst>
        </pc:spChg>
        <pc:spChg chg="del mod">
          <ac:chgData name="rajeev kumar" userId="d1ff5d1cc8a212fc" providerId="LiveId" clId="{1A07293D-9BDA-4AC1-BBA0-68E7CC4E6A74}" dt="2021-10-03T06:27:12.187" v="911" actId="21"/>
          <ac:spMkLst>
            <pc:docMk/>
            <pc:sldMk cId="2702333264" sldId="377"/>
            <ac:spMk id="4" creationId="{EB224433-BE74-493A-B250-A9F1345CEC77}"/>
          </ac:spMkLst>
        </pc:spChg>
      </pc:sldChg>
      <pc:sldChg chg="addSp modSp new mod ord">
        <pc:chgData name="rajeev kumar" userId="d1ff5d1cc8a212fc" providerId="LiveId" clId="{1A07293D-9BDA-4AC1-BBA0-68E7CC4E6A74}" dt="2021-10-03T06:36:38.766" v="931" actId="1076"/>
        <pc:sldMkLst>
          <pc:docMk/>
          <pc:sldMk cId="314586685" sldId="378"/>
        </pc:sldMkLst>
        <pc:spChg chg="mod">
          <ac:chgData name="rajeev kumar" userId="d1ff5d1cc8a212fc" providerId="LiveId" clId="{1A07293D-9BDA-4AC1-BBA0-68E7CC4E6A74}" dt="2021-10-03T06:35:36.983" v="924" actId="115"/>
          <ac:spMkLst>
            <pc:docMk/>
            <pc:sldMk cId="314586685" sldId="378"/>
            <ac:spMk id="2" creationId="{A3C97676-6E62-428E-A3EE-469EB3FA19BD}"/>
          </ac:spMkLst>
        </pc:spChg>
        <pc:spChg chg="mod">
          <ac:chgData name="rajeev kumar" userId="d1ff5d1cc8a212fc" providerId="LiveId" clId="{1A07293D-9BDA-4AC1-BBA0-68E7CC4E6A74}" dt="2021-10-03T06:36:29.450" v="929" actId="20577"/>
          <ac:spMkLst>
            <pc:docMk/>
            <pc:sldMk cId="314586685" sldId="378"/>
            <ac:spMk id="3" creationId="{7EF24BBD-7831-4522-91A4-104299D1186F}"/>
          </ac:spMkLst>
        </pc:spChg>
        <pc:spChg chg="add mod">
          <ac:chgData name="rajeev kumar" userId="d1ff5d1cc8a212fc" providerId="LiveId" clId="{1A07293D-9BDA-4AC1-BBA0-68E7CC4E6A74}" dt="2021-10-03T06:36:38.766" v="931" actId="1076"/>
          <ac:spMkLst>
            <pc:docMk/>
            <pc:sldMk cId="314586685" sldId="378"/>
            <ac:spMk id="4" creationId="{1F060867-EF31-4B08-A0E1-58EBC1010312}"/>
          </ac:spMkLst>
        </pc:spChg>
        <pc:spChg chg="add mod">
          <ac:chgData name="rajeev kumar" userId="d1ff5d1cc8a212fc" providerId="LiveId" clId="{1A07293D-9BDA-4AC1-BBA0-68E7CC4E6A74}" dt="2021-10-03T06:36:38.766" v="931" actId="1076"/>
          <ac:spMkLst>
            <pc:docMk/>
            <pc:sldMk cId="314586685" sldId="378"/>
            <ac:spMk id="5" creationId="{C7B4B5A5-AA18-4DF9-8B50-7A773A9A8DE8}"/>
          </ac:spMkLst>
        </pc:spChg>
        <pc:spChg chg="add mod">
          <ac:chgData name="rajeev kumar" userId="d1ff5d1cc8a212fc" providerId="LiveId" clId="{1A07293D-9BDA-4AC1-BBA0-68E7CC4E6A74}" dt="2021-10-03T06:36:38.766" v="931" actId="1076"/>
          <ac:spMkLst>
            <pc:docMk/>
            <pc:sldMk cId="314586685" sldId="378"/>
            <ac:spMk id="6" creationId="{4155D72D-6C81-4DE7-87B4-F6942D57A2CC}"/>
          </ac:spMkLst>
        </pc:spChg>
        <pc:spChg chg="add mod">
          <ac:chgData name="rajeev kumar" userId="d1ff5d1cc8a212fc" providerId="LiveId" clId="{1A07293D-9BDA-4AC1-BBA0-68E7CC4E6A74}" dt="2021-10-03T06:36:38.766" v="931" actId="1076"/>
          <ac:spMkLst>
            <pc:docMk/>
            <pc:sldMk cId="314586685" sldId="378"/>
            <ac:spMk id="7" creationId="{9568882A-4FAC-4CBA-AAD3-E177DDF4D1FF}"/>
          </ac:spMkLst>
        </pc:spChg>
        <pc:spChg chg="add mod">
          <ac:chgData name="rajeev kumar" userId="d1ff5d1cc8a212fc" providerId="LiveId" clId="{1A07293D-9BDA-4AC1-BBA0-68E7CC4E6A74}" dt="2021-10-03T06:36:38.766" v="931" actId="1076"/>
          <ac:spMkLst>
            <pc:docMk/>
            <pc:sldMk cId="314586685" sldId="378"/>
            <ac:spMk id="8" creationId="{4345BD6C-00C0-48C5-B8B8-DFDB1797CAA6}"/>
          </ac:spMkLst>
        </pc:spChg>
        <pc:spChg chg="add mod">
          <ac:chgData name="rajeev kumar" userId="d1ff5d1cc8a212fc" providerId="LiveId" clId="{1A07293D-9BDA-4AC1-BBA0-68E7CC4E6A74}" dt="2021-10-03T06:36:38.766" v="931" actId="1076"/>
          <ac:spMkLst>
            <pc:docMk/>
            <pc:sldMk cId="314586685" sldId="378"/>
            <ac:spMk id="9" creationId="{09A9C28E-69AE-456D-B755-927C1A1E294D}"/>
          </ac:spMkLst>
        </pc:spChg>
        <pc:spChg chg="add mod">
          <ac:chgData name="rajeev kumar" userId="d1ff5d1cc8a212fc" providerId="LiveId" clId="{1A07293D-9BDA-4AC1-BBA0-68E7CC4E6A74}" dt="2021-10-03T06:36:38.766" v="931" actId="1076"/>
          <ac:spMkLst>
            <pc:docMk/>
            <pc:sldMk cId="314586685" sldId="378"/>
            <ac:spMk id="10" creationId="{45EFFE15-8848-4E58-9846-25D61BDB5998}"/>
          </ac:spMkLst>
        </pc:spChg>
        <pc:graphicFrameChg chg="add mod">
          <ac:chgData name="rajeev kumar" userId="d1ff5d1cc8a212fc" providerId="LiveId" clId="{1A07293D-9BDA-4AC1-BBA0-68E7CC4E6A74}" dt="2021-10-03T06:36:38.766" v="931" actId="1076"/>
          <ac:graphicFrameMkLst>
            <pc:docMk/>
            <pc:sldMk cId="314586685" sldId="378"/>
            <ac:graphicFrameMk id="11" creationId="{DC8DEA66-A08F-49D3-8827-C3CC4C05A330}"/>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2" creationId="{22FAB434-F60D-4DEA-A028-57C089E5FDB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3" creationId="{597B9133-1086-4794-9350-998803D68F1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4" creationId="{EDA44807-AEBF-446C-9B45-4C15C6C9EC7E}"/>
          </ac:graphicFrameMkLst>
        </pc:graphicFrameChg>
      </pc:sldChg>
      <pc:sldChg chg="new del">
        <pc:chgData name="rajeev kumar" userId="d1ff5d1cc8a212fc" providerId="LiveId" clId="{1A07293D-9BDA-4AC1-BBA0-68E7CC4E6A74}" dt="2021-10-03T06:29:30.725" v="913" actId="2696"/>
        <pc:sldMkLst>
          <pc:docMk/>
          <pc:sldMk cId="919144733" sldId="378"/>
        </pc:sldMkLst>
      </pc:sldChg>
      <pc:sldChg chg="addSp delSp modSp new mod">
        <pc:chgData name="rajeev kumar" userId="d1ff5d1cc8a212fc" providerId="LiveId" clId="{1A07293D-9BDA-4AC1-BBA0-68E7CC4E6A74}" dt="2021-10-03T06:39:26.832" v="952" actId="21"/>
        <pc:sldMkLst>
          <pc:docMk/>
          <pc:sldMk cId="3119999756" sldId="379"/>
        </pc:sldMkLst>
        <pc:spChg chg="mod">
          <ac:chgData name="rajeev kumar" userId="d1ff5d1cc8a212fc" providerId="LiveId" clId="{1A07293D-9BDA-4AC1-BBA0-68E7CC4E6A74}" dt="2021-10-03T06:39:16.069" v="950" actId="1076"/>
          <ac:spMkLst>
            <pc:docMk/>
            <pc:sldMk cId="3119999756" sldId="379"/>
            <ac:spMk id="2" creationId="{4DBEC73E-56E2-43AE-AD02-EEA2BE1A2BEB}"/>
          </ac:spMkLst>
        </pc:spChg>
        <pc:spChg chg="mod">
          <ac:chgData name="rajeev kumar" userId="d1ff5d1cc8a212fc" providerId="LiveId" clId="{1A07293D-9BDA-4AC1-BBA0-68E7CC4E6A74}" dt="2021-10-03T06:38:39.723" v="945" actId="20577"/>
          <ac:spMkLst>
            <pc:docMk/>
            <pc:sldMk cId="3119999756" sldId="379"/>
            <ac:spMk id="3" creationId="{ECE06801-E173-4E31-9CC5-268512AC6D00}"/>
          </ac:spMkLst>
        </pc:spChg>
        <pc:spChg chg="add mod">
          <ac:chgData name="rajeev kumar" userId="d1ff5d1cc8a212fc" providerId="LiveId" clId="{1A07293D-9BDA-4AC1-BBA0-68E7CC4E6A74}" dt="2021-10-03T06:38:45.863" v="947" actId="1076"/>
          <ac:spMkLst>
            <pc:docMk/>
            <pc:sldMk cId="3119999756" sldId="379"/>
            <ac:spMk id="4" creationId="{C2165EED-D5BA-41EC-9DF0-9DA607CC9444}"/>
          </ac:spMkLst>
        </pc:spChg>
        <pc:spChg chg="add del mod">
          <ac:chgData name="rajeev kumar" userId="d1ff5d1cc8a212fc" providerId="LiveId" clId="{1A07293D-9BDA-4AC1-BBA0-68E7CC4E6A74}" dt="2021-10-03T06:39:26.832" v="952" actId="21"/>
          <ac:spMkLst>
            <pc:docMk/>
            <pc:sldMk cId="3119999756" sldId="379"/>
            <ac:spMk id="6" creationId="{34840A75-0CAE-4E70-A6A8-3399BF0032B5}"/>
          </ac:spMkLst>
        </pc:spChg>
        <pc:graphicFrameChg chg="add mod">
          <ac:chgData name="rajeev kumar" userId="d1ff5d1cc8a212fc" providerId="LiveId" clId="{1A07293D-9BDA-4AC1-BBA0-68E7CC4E6A74}" dt="2021-10-03T06:38:45.863" v="947" actId="1076"/>
          <ac:graphicFrameMkLst>
            <pc:docMk/>
            <pc:sldMk cId="3119999756" sldId="379"/>
            <ac:graphicFrameMk id="5" creationId="{05B622D5-0927-46F0-93F0-39342AD40C63}"/>
          </ac:graphicFrameMkLst>
        </pc:graphicFrameChg>
        <pc:graphicFrameChg chg="add del mod">
          <ac:chgData name="rajeev kumar" userId="d1ff5d1cc8a212fc" providerId="LiveId" clId="{1A07293D-9BDA-4AC1-BBA0-68E7CC4E6A74}" dt="2021-10-03T06:39:26.832" v="952" actId="21"/>
          <ac:graphicFrameMkLst>
            <pc:docMk/>
            <pc:sldMk cId="3119999756" sldId="379"/>
            <ac:graphicFrameMk id="7" creationId="{2CA1AAD1-FFA2-4B29-AECF-C987363415F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679AE-7FC0-4843-A202-EB9EAF4BFC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22BAC-413E-4080-827D-9A1E1F5FC591}">
      <dgm:prSet/>
      <dgm:spPr/>
      <dgm:t>
        <a:bodyPr/>
        <a:lstStyle/>
        <a:p>
          <a:r>
            <a:rPr lang="en-US"/>
            <a:t>Automations</a:t>
          </a:r>
        </a:p>
      </dgm:t>
    </dgm:pt>
    <dgm:pt modelId="{8D687E0B-0C8C-4FB2-A738-52E9CF1A8EC0}" type="parTrans" cxnId="{511B6B71-EE54-4A15-A9E5-4D7C115669A1}">
      <dgm:prSet/>
      <dgm:spPr/>
      <dgm:t>
        <a:bodyPr/>
        <a:lstStyle/>
        <a:p>
          <a:endParaRPr lang="en-US"/>
        </a:p>
      </dgm:t>
    </dgm:pt>
    <dgm:pt modelId="{7514C6CE-392E-4E81-AF72-66768F4E2FE2}" type="sibTrans" cxnId="{511B6B71-EE54-4A15-A9E5-4D7C115669A1}">
      <dgm:prSet/>
      <dgm:spPr/>
      <dgm:t>
        <a:bodyPr/>
        <a:lstStyle/>
        <a:p>
          <a:endParaRPr lang="en-US"/>
        </a:p>
      </dgm:t>
    </dgm:pt>
    <dgm:pt modelId="{D6196A0A-6D19-4D39-AC38-65C404AF350C}">
      <dgm:prSet/>
      <dgm:spPr/>
      <dgm:t>
        <a:bodyPr/>
        <a:lstStyle/>
        <a:p>
          <a:r>
            <a:rPr lang="en-US"/>
            <a:t>Operational effectiveness</a:t>
          </a:r>
        </a:p>
      </dgm:t>
    </dgm:pt>
    <dgm:pt modelId="{A1AD314C-6798-49F3-A1DA-A389B5020766}" type="parTrans" cxnId="{A40F00A5-4C33-414E-8D09-F6C838C96015}">
      <dgm:prSet/>
      <dgm:spPr/>
      <dgm:t>
        <a:bodyPr/>
        <a:lstStyle/>
        <a:p>
          <a:endParaRPr lang="en-US"/>
        </a:p>
      </dgm:t>
    </dgm:pt>
    <dgm:pt modelId="{420426E3-B72D-4AD5-A73F-D8DE81981212}" type="sibTrans" cxnId="{A40F00A5-4C33-414E-8D09-F6C838C96015}">
      <dgm:prSet/>
      <dgm:spPr/>
      <dgm:t>
        <a:bodyPr/>
        <a:lstStyle/>
        <a:p>
          <a:endParaRPr lang="en-US"/>
        </a:p>
      </dgm:t>
    </dgm:pt>
    <dgm:pt modelId="{C92E5898-22E3-4206-A8AB-9D5AA0C7197F}">
      <dgm:prSet/>
      <dgm:spPr/>
      <dgm:t>
        <a:bodyPr/>
        <a:lstStyle/>
        <a:p>
          <a:r>
            <a:rPr lang="en-US"/>
            <a:t>Cost Reduction </a:t>
          </a:r>
        </a:p>
      </dgm:t>
    </dgm:pt>
    <dgm:pt modelId="{884E7615-CCA5-4F51-A2A3-202998DBE5BF}" type="parTrans" cxnId="{A32F934C-C300-4CD0-8CD1-9D8647CFD4F9}">
      <dgm:prSet/>
      <dgm:spPr/>
      <dgm:t>
        <a:bodyPr/>
        <a:lstStyle/>
        <a:p>
          <a:endParaRPr lang="en-US"/>
        </a:p>
      </dgm:t>
    </dgm:pt>
    <dgm:pt modelId="{7F544613-34AA-4065-BBF5-82D2DF569129}" type="sibTrans" cxnId="{A32F934C-C300-4CD0-8CD1-9D8647CFD4F9}">
      <dgm:prSet/>
      <dgm:spPr/>
      <dgm:t>
        <a:bodyPr/>
        <a:lstStyle/>
        <a:p>
          <a:endParaRPr lang="en-US"/>
        </a:p>
      </dgm:t>
    </dgm:pt>
    <dgm:pt modelId="{37660DFF-ADF9-4CFC-9046-3A738711DFFB}">
      <dgm:prSet/>
      <dgm:spPr/>
      <dgm:t>
        <a:bodyPr/>
        <a:lstStyle/>
        <a:p>
          <a:r>
            <a:rPr lang="en-US"/>
            <a:t>Quality of output</a:t>
          </a:r>
        </a:p>
      </dgm:t>
    </dgm:pt>
    <dgm:pt modelId="{75246BFC-557D-4088-995C-943FBEC70FB0}" type="parTrans" cxnId="{A0DF63A3-1640-4519-9CF1-C7C2636961E0}">
      <dgm:prSet/>
      <dgm:spPr/>
      <dgm:t>
        <a:bodyPr/>
        <a:lstStyle/>
        <a:p>
          <a:endParaRPr lang="en-US"/>
        </a:p>
      </dgm:t>
    </dgm:pt>
    <dgm:pt modelId="{C674CB2C-EF90-40A1-B40D-A2B42D58765A}" type="sibTrans" cxnId="{A0DF63A3-1640-4519-9CF1-C7C2636961E0}">
      <dgm:prSet/>
      <dgm:spPr/>
      <dgm:t>
        <a:bodyPr/>
        <a:lstStyle/>
        <a:p>
          <a:endParaRPr lang="en-US"/>
        </a:p>
      </dgm:t>
    </dgm:pt>
    <dgm:pt modelId="{F474179A-3D81-4A37-A2C1-918533ABE892}">
      <dgm:prSet/>
      <dgm:spPr/>
      <dgm:t>
        <a:bodyPr/>
        <a:lstStyle/>
        <a:p>
          <a:r>
            <a:rPr lang="en-US" dirty="0"/>
            <a:t>Realtime Video Surveillance</a:t>
          </a:r>
        </a:p>
      </dgm:t>
    </dgm:pt>
    <dgm:pt modelId="{5CBC67A8-9326-48AF-B196-F4488F7C7250}" type="parTrans" cxnId="{1FCB6349-3CB0-40B6-B988-D4C57D0C547F}">
      <dgm:prSet/>
      <dgm:spPr/>
      <dgm:t>
        <a:bodyPr/>
        <a:lstStyle/>
        <a:p>
          <a:endParaRPr lang="en-US"/>
        </a:p>
      </dgm:t>
    </dgm:pt>
    <dgm:pt modelId="{E5A1783A-7C6D-4F3F-B13D-A656DBAEE304}" type="sibTrans" cxnId="{1FCB6349-3CB0-40B6-B988-D4C57D0C547F}">
      <dgm:prSet/>
      <dgm:spPr/>
      <dgm:t>
        <a:bodyPr/>
        <a:lstStyle/>
        <a:p>
          <a:endParaRPr lang="en-US"/>
        </a:p>
      </dgm:t>
    </dgm:pt>
    <dgm:pt modelId="{2556C556-D0AD-4F05-BD2D-C535D0AD6F43}" type="pres">
      <dgm:prSet presAssocID="{FAC679AE-7FC0-4843-A202-EB9EAF4BFCF3}" presName="linear" presStyleCnt="0">
        <dgm:presLayoutVars>
          <dgm:animLvl val="lvl"/>
          <dgm:resizeHandles val="exact"/>
        </dgm:presLayoutVars>
      </dgm:prSet>
      <dgm:spPr/>
    </dgm:pt>
    <dgm:pt modelId="{7BC628BD-AF14-445A-882F-74C6F292D218}" type="pres">
      <dgm:prSet presAssocID="{A8C22BAC-413E-4080-827D-9A1E1F5FC591}" presName="parentText" presStyleLbl="node1" presStyleIdx="0" presStyleCnt="5">
        <dgm:presLayoutVars>
          <dgm:chMax val="0"/>
          <dgm:bulletEnabled val="1"/>
        </dgm:presLayoutVars>
      </dgm:prSet>
      <dgm:spPr/>
    </dgm:pt>
    <dgm:pt modelId="{F598041C-BC75-42A5-BECC-5480330355BD}" type="pres">
      <dgm:prSet presAssocID="{7514C6CE-392E-4E81-AF72-66768F4E2FE2}" presName="spacer" presStyleCnt="0"/>
      <dgm:spPr/>
    </dgm:pt>
    <dgm:pt modelId="{5AB8EE94-3ECB-403A-AB76-3927770291BC}" type="pres">
      <dgm:prSet presAssocID="{D6196A0A-6D19-4D39-AC38-65C404AF350C}" presName="parentText" presStyleLbl="node1" presStyleIdx="1" presStyleCnt="5">
        <dgm:presLayoutVars>
          <dgm:chMax val="0"/>
          <dgm:bulletEnabled val="1"/>
        </dgm:presLayoutVars>
      </dgm:prSet>
      <dgm:spPr/>
    </dgm:pt>
    <dgm:pt modelId="{1FBC7245-6513-4482-AC49-D7928EB4C12A}" type="pres">
      <dgm:prSet presAssocID="{420426E3-B72D-4AD5-A73F-D8DE81981212}" presName="spacer" presStyleCnt="0"/>
      <dgm:spPr/>
    </dgm:pt>
    <dgm:pt modelId="{B880B4E9-EABC-4F58-B2C1-F5366BCCD474}" type="pres">
      <dgm:prSet presAssocID="{C92E5898-22E3-4206-A8AB-9D5AA0C7197F}" presName="parentText" presStyleLbl="node1" presStyleIdx="2" presStyleCnt="5">
        <dgm:presLayoutVars>
          <dgm:chMax val="0"/>
          <dgm:bulletEnabled val="1"/>
        </dgm:presLayoutVars>
      </dgm:prSet>
      <dgm:spPr/>
    </dgm:pt>
    <dgm:pt modelId="{51A8F8CA-18DB-4DAE-A29D-6557C1A7B438}" type="pres">
      <dgm:prSet presAssocID="{7F544613-34AA-4065-BBF5-82D2DF569129}" presName="spacer" presStyleCnt="0"/>
      <dgm:spPr/>
    </dgm:pt>
    <dgm:pt modelId="{15966A80-A7EC-4135-988E-9215E4E82FBF}" type="pres">
      <dgm:prSet presAssocID="{37660DFF-ADF9-4CFC-9046-3A738711DFFB}" presName="parentText" presStyleLbl="node1" presStyleIdx="3" presStyleCnt="5">
        <dgm:presLayoutVars>
          <dgm:chMax val="0"/>
          <dgm:bulletEnabled val="1"/>
        </dgm:presLayoutVars>
      </dgm:prSet>
      <dgm:spPr/>
    </dgm:pt>
    <dgm:pt modelId="{21CDA599-C4D1-4ADC-8B6D-1B5AE442DC66}" type="pres">
      <dgm:prSet presAssocID="{C674CB2C-EF90-40A1-B40D-A2B42D58765A}" presName="spacer" presStyleCnt="0"/>
      <dgm:spPr/>
    </dgm:pt>
    <dgm:pt modelId="{45617FAA-B0D6-442C-A531-D6B96A81D868}" type="pres">
      <dgm:prSet presAssocID="{F474179A-3D81-4A37-A2C1-918533ABE892}" presName="parentText" presStyleLbl="node1" presStyleIdx="4" presStyleCnt="5">
        <dgm:presLayoutVars>
          <dgm:chMax val="0"/>
          <dgm:bulletEnabled val="1"/>
        </dgm:presLayoutVars>
      </dgm:prSet>
      <dgm:spPr/>
    </dgm:pt>
  </dgm:ptLst>
  <dgm:cxnLst>
    <dgm:cxn modelId="{5DDDB82C-C3F6-4FA2-B5B2-DB8BC3E8016F}" type="presOf" srcId="{37660DFF-ADF9-4CFC-9046-3A738711DFFB}" destId="{15966A80-A7EC-4135-988E-9215E4E82FBF}" srcOrd="0" destOrd="0" presId="urn:microsoft.com/office/officeart/2005/8/layout/vList2"/>
    <dgm:cxn modelId="{1FCB6349-3CB0-40B6-B988-D4C57D0C547F}" srcId="{FAC679AE-7FC0-4843-A202-EB9EAF4BFCF3}" destId="{F474179A-3D81-4A37-A2C1-918533ABE892}" srcOrd="4" destOrd="0" parTransId="{5CBC67A8-9326-48AF-B196-F4488F7C7250}" sibTransId="{E5A1783A-7C6D-4F3F-B13D-A656DBAEE304}"/>
    <dgm:cxn modelId="{A32F934C-C300-4CD0-8CD1-9D8647CFD4F9}" srcId="{FAC679AE-7FC0-4843-A202-EB9EAF4BFCF3}" destId="{C92E5898-22E3-4206-A8AB-9D5AA0C7197F}" srcOrd="2" destOrd="0" parTransId="{884E7615-CCA5-4F51-A2A3-202998DBE5BF}" sibTransId="{7F544613-34AA-4065-BBF5-82D2DF569129}"/>
    <dgm:cxn modelId="{E1D8C770-3193-411B-AA43-E3B1F4D9720F}" type="presOf" srcId="{F474179A-3D81-4A37-A2C1-918533ABE892}" destId="{45617FAA-B0D6-442C-A531-D6B96A81D868}" srcOrd="0" destOrd="0" presId="urn:microsoft.com/office/officeart/2005/8/layout/vList2"/>
    <dgm:cxn modelId="{511B6B71-EE54-4A15-A9E5-4D7C115669A1}" srcId="{FAC679AE-7FC0-4843-A202-EB9EAF4BFCF3}" destId="{A8C22BAC-413E-4080-827D-9A1E1F5FC591}" srcOrd="0" destOrd="0" parTransId="{8D687E0B-0C8C-4FB2-A738-52E9CF1A8EC0}" sibTransId="{7514C6CE-392E-4E81-AF72-66768F4E2FE2}"/>
    <dgm:cxn modelId="{B272C583-21BB-4985-9A8B-3C5D8AE9F99A}" type="presOf" srcId="{C92E5898-22E3-4206-A8AB-9D5AA0C7197F}" destId="{B880B4E9-EABC-4F58-B2C1-F5366BCCD474}" srcOrd="0" destOrd="0" presId="urn:microsoft.com/office/officeart/2005/8/layout/vList2"/>
    <dgm:cxn modelId="{A0DF63A3-1640-4519-9CF1-C7C2636961E0}" srcId="{FAC679AE-7FC0-4843-A202-EB9EAF4BFCF3}" destId="{37660DFF-ADF9-4CFC-9046-3A738711DFFB}" srcOrd="3" destOrd="0" parTransId="{75246BFC-557D-4088-995C-943FBEC70FB0}" sibTransId="{C674CB2C-EF90-40A1-B40D-A2B42D58765A}"/>
    <dgm:cxn modelId="{A40F00A5-4C33-414E-8D09-F6C838C96015}" srcId="{FAC679AE-7FC0-4843-A202-EB9EAF4BFCF3}" destId="{D6196A0A-6D19-4D39-AC38-65C404AF350C}" srcOrd="1" destOrd="0" parTransId="{A1AD314C-6798-49F3-A1DA-A389B5020766}" sibTransId="{420426E3-B72D-4AD5-A73F-D8DE81981212}"/>
    <dgm:cxn modelId="{790C35B1-DDD5-4E52-8E2C-6A5576A1E514}" type="presOf" srcId="{FAC679AE-7FC0-4843-A202-EB9EAF4BFCF3}" destId="{2556C556-D0AD-4F05-BD2D-C535D0AD6F43}" srcOrd="0" destOrd="0" presId="urn:microsoft.com/office/officeart/2005/8/layout/vList2"/>
    <dgm:cxn modelId="{763992CA-1604-41F6-8A0B-5E864F19A8FD}" type="presOf" srcId="{A8C22BAC-413E-4080-827D-9A1E1F5FC591}" destId="{7BC628BD-AF14-445A-882F-74C6F292D218}" srcOrd="0" destOrd="0" presId="urn:microsoft.com/office/officeart/2005/8/layout/vList2"/>
    <dgm:cxn modelId="{900A91D4-BBC2-4F23-B38D-E932B5D15937}" type="presOf" srcId="{D6196A0A-6D19-4D39-AC38-65C404AF350C}" destId="{5AB8EE94-3ECB-403A-AB76-3927770291BC}" srcOrd="0" destOrd="0" presId="urn:microsoft.com/office/officeart/2005/8/layout/vList2"/>
    <dgm:cxn modelId="{105AB66E-38D0-431A-9D6B-B6869022FDE2}" type="presParOf" srcId="{2556C556-D0AD-4F05-BD2D-C535D0AD6F43}" destId="{7BC628BD-AF14-445A-882F-74C6F292D218}" srcOrd="0" destOrd="0" presId="urn:microsoft.com/office/officeart/2005/8/layout/vList2"/>
    <dgm:cxn modelId="{853C2C81-ECCB-4119-BEA0-955A9199C2EA}" type="presParOf" srcId="{2556C556-D0AD-4F05-BD2D-C535D0AD6F43}" destId="{F598041C-BC75-42A5-BECC-5480330355BD}" srcOrd="1" destOrd="0" presId="urn:microsoft.com/office/officeart/2005/8/layout/vList2"/>
    <dgm:cxn modelId="{6DBB8963-18B2-474A-844C-6747FF1A5D0E}" type="presParOf" srcId="{2556C556-D0AD-4F05-BD2D-C535D0AD6F43}" destId="{5AB8EE94-3ECB-403A-AB76-3927770291BC}" srcOrd="2" destOrd="0" presId="urn:microsoft.com/office/officeart/2005/8/layout/vList2"/>
    <dgm:cxn modelId="{7F1DA80D-5305-4C90-AC9F-2CE46DFDBB6B}" type="presParOf" srcId="{2556C556-D0AD-4F05-BD2D-C535D0AD6F43}" destId="{1FBC7245-6513-4482-AC49-D7928EB4C12A}" srcOrd="3" destOrd="0" presId="urn:microsoft.com/office/officeart/2005/8/layout/vList2"/>
    <dgm:cxn modelId="{32103831-D9FC-4175-9838-5E9D8D37C48D}" type="presParOf" srcId="{2556C556-D0AD-4F05-BD2D-C535D0AD6F43}" destId="{B880B4E9-EABC-4F58-B2C1-F5366BCCD474}" srcOrd="4" destOrd="0" presId="urn:microsoft.com/office/officeart/2005/8/layout/vList2"/>
    <dgm:cxn modelId="{70B34C24-D8D0-4842-B8E5-135AB2589CFA}" type="presParOf" srcId="{2556C556-D0AD-4F05-BD2D-C535D0AD6F43}" destId="{51A8F8CA-18DB-4DAE-A29D-6557C1A7B438}" srcOrd="5" destOrd="0" presId="urn:microsoft.com/office/officeart/2005/8/layout/vList2"/>
    <dgm:cxn modelId="{CE202F4D-5E86-444F-BBD4-2E4468FC77A9}" type="presParOf" srcId="{2556C556-D0AD-4F05-BD2D-C535D0AD6F43}" destId="{15966A80-A7EC-4135-988E-9215E4E82FBF}" srcOrd="6" destOrd="0" presId="urn:microsoft.com/office/officeart/2005/8/layout/vList2"/>
    <dgm:cxn modelId="{4D60A523-1061-4CF5-A0FD-B968147CF172}" type="presParOf" srcId="{2556C556-D0AD-4F05-BD2D-C535D0AD6F43}" destId="{21CDA599-C4D1-4ADC-8B6D-1B5AE442DC66}" srcOrd="7" destOrd="0" presId="urn:microsoft.com/office/officeart/2005/8/layout/vList2"/>
    <dgm:cxn modelId="{C6D773B5-59B8-4417-90E5-A288B05F5F62}" type="presParOf" srcId="{2556C556-D0AD-4F05-BD2D-C535D0AD6F43}" destId="{45617FAA-B0D6-442C-A531-D6B96A81D8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628BD-AF14-445A-882F-74C6F292D218}">
      <dsp:nvSpPr>
        <dsp:cNvPr id="0" name=""/>
        <dsp:cNvSpPr/>
      </dsp:nvSpPr>
      <dsp:spPr>
        <a:xfrm>
          <a:off x="0" y="500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Automations</a:t>
          </a:r>
        </a:p>
      </dsp:txBody>
      <dsp:txXfrm>
        <a:off x="23417" y="73423"/>
        <a:ext cx="10113166" cy="432866"/>
      </dsp:txXfrm>
    </dsp:sp>
    <dsp:sp modelId="{5AB8EE94-3ECB-403A-AB76-3927770291BC}">
      <dsp:nvSpPr>
        <dsp:cNvPr id="0" name=""/>
        <dsp:cNvSpPr/>
      </dsp:nvSpPr>
      <dsp:spPr>
        <a:xfrm>
          <a:off x="0" y="5873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Operational effectiveness</a:t>
          </a:r>
        </a:p>
      </dsp:txBody>
      <dsp:txXfrm>
        <a:off x="23417" y="610723"/>
        <a:ext cx="10113166" cy="432866"/>
      </dsp:txXfrm>
    </dsp:sp>
    <dsp:sp modelId="{B880B4E9-EABC-4F58-B2C1-F5366BCCD474}">
      <dsp:nvSpPr>
        <dsp:cNvPr id="0" name=""/>
        <dsp:cNvSpPr/>
      </dsp:nvSpPr>
      <dsp:spPr>
        <a:xfrm>
          <a:off x="0" y="11246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Cost Reduction </a:t>
          </a:r>
        </a:p>
      </dsp:txBody>
      <dsp:txXfrm>
        <a:off x="23417" y="1148023"/>
        <a:ext cx="10113166" cy="432866"/>
      </dsp:txXfrm>
    </dsp:sp>
    <dsp:sp modelId="{15966A80-A7EC-4135-988E-9215E4E82FBF}">
      <dsp:nvSpPr>
        <dsp:cNvPr id="0" name=""/>
        <dsp:cNvSpPr/>
      </dsp:nvSpPr>
      <dsp:spPr>
        <a:xfrm>
          <a:off x="0" y="16619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Quality of output</a:t>
          </a:r>
        </a:p>
      </dsp:txBody>
      <dsp:txXfrm>
        <a:off x="23417" y="1685323"/>
        <a:ext cx="10113166" cy="432866"/>
      </dsp:txXfrm>
    </dsp:sp>
    <dsp:sp modelId="{45617FAA-B0D6-442C-A531-D6B96A81D868}">
      <dsp:nvSpPr>
        <dsp:cNvPr id="0" name=""/>
        <dsp:cNvSpPr/>
      </dsp:nvSpPr>
      <dsp:spPr>
        <a:xfrm>
          <a:off x="0" y="21992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Realtime Video Surveillance</a:t>
          </a:r>
        </a:p>
      </dsp:txBody>
      <dsp:txXfrm>
        <a:off x="23417" y="2222623"/>
        <a:ext cx="101131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39c8c1dc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39c8c1dca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39c8c1dca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173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59FF83-FB1E-4F06-B7FB-246270813764}" type="slidenum">
              <a:rPr lang="en-US" smtClean="0"/>
              <a:t>20</a:t>
            </a:fld>
            <a:endParaRPr lang="en-US"/>
          </a:p>
        </p:txBody>
      </p:sp>
    </p:spTree>
    <p:extLst>
      <p:ext uri="{BB962C8B-B14F-4D97-AF65-F5344CB8AC3E}">
        <p14:creationId xmlns:p14="http://schemas.microsoft.com/office/powerpoint/2010/main" val="30673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l="177" t="-543" r="177"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968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Create Train and Test Folders</a:t>
            </a:r>
          </a:p>
        </p:txBody>
      </p:sp>
      <p:sp>
        <p:nvSpPr>
          <p:cNvPr id="9" name="Text Box 8"/>
          <p:cNvSpPr txBox="1"/>
          <p:nvPr/>
        </p:nvSpPr>
        <p:spPr>
          <a:xfrm>
            <a:off x="1832610" y="1548130"/>
            <a:ext cx="395859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Create Folder Structure to Store frames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4102871"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effectLst>
                  <a:outerShdw blurRad="50800" dist="38100" dir="5400000" algn="t" rotWithShape="0">
                    <a:prstClr val="black">
                      <a:alpha val="40000"/>
                    </a:prstClr>
                  </a:outerShdw>
                </a:effectLst>
              </a:rPr>
              <a:t>[Further processing as per upcoming plan]</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4258927"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800">
                <a:effectLst>
                  <a:outerShdw blurRad="50800" dist="38100" dir="5400000" algn="t" rotWithShape="0">
                    <a:prstClr val="black">
                      <a:alpha val="40000"/>
                    </a:prstClr>
                  </a:outerShdw>
                </a:effectLst>
              </a:rPr>
              <a:t>[Further processing as per upcoming plan]</a:t>
            </a:r>
            <a:endParaRPr lang="en-US" altLang="en-GB" sz="1800" dirty="0">
              <a:solidFill>
                <a:schemeClr val="tx1"/>
              </a:solidFill>
              <a:effectLst>
                <a:outerShdw blurRad="50800" dist="38100" dir="5400000" algn="t" rotWithShape="0">
                  <a:prstClr val="black">
                    <a:alpha val="40000"/>
                  </a:prstClr>
                </a:outerShdw>
              </a:effectLst>
            </a:endParaRP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Creation of GitHub repository</a:t>
            </a:r>
            <a:endParaRPr lang="en-US" altLang="en-GB" dirty="0">
              <a:solidFill>
                <a:schemeClr val="tx1"/>
              </a:solidFill>
              <a:effectLst>
                <a:outerShdw blurRad="50800" dist="38100" dir="5400000" algn="t" rotWithShape="0">
                  <a:prstClr val="black">
                    <a:alpha val="40000"/>
                  </a:prstClr>
                </a:outerShdw>
              </a:effectLst>
            </a:endParaRP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and syncing in local</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in google collab</a:t>
            </a:r>
            <a:endParaRPr lang="en-US" altLang="en-GB" dirty="0">
              <a:solidFill>
                <a:schemeClr val="tx1"/>
              </a:solidFill>
              <a:effectLst>
                <a:outerShdw blurRad="50800" dist="38100" dir="5400000" algn="t" rotWithShape="0">
                  <a:prstClr val="black">
                    <a:alpha val="40000"/>
                  </a:prstClr>
                </a:outerShdw>
              </a:effectLst>
            </a:endParaRP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[Once We achieve progress till week 8]</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pPr algn="ctr"/>
            <a:r>
              <a:rPr lang="en-US" altLang="en-GB" dirty="0">
                <a:effectLst>
                  <a:outerShdw blurRad="50800" dist="38100" dir="5400000" algn="t" rotWithShape="0">
                    <a:prstClr val="black">
                      <a:alpha val="40000"/>
                    </a:prstClr>
                  </a:outerShdw>
                </a:effectLst>
              </a:rPr>
              <a:t>Demonstrate Code in Python Jupyter Files </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endCxn id="9" idx="1"/>
          </p:cNvCxnSpPr>
          <p:nvPr/>
        </p:nvCxnSpPr>
        <p:spPr>
          <a:xfrm rot="16200000" flipH="1">
            <a:off x="1620579" y="1520765"/>
            <a:ext cx="297380" cy="12668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cxnSpLocks/>
            <a:endCxn id="11" idx="1"/>
          </p:cNvCxnSpPr>
          <p:nvPr/>
        </p:nvCxnSpPr>
        <p:spPr>
          <a:xfrm rot="16200000" flipH="1">
            <a:off x="2201042" y="2439534"/>
            <a:ext cx="302630" cy="235585"/>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3" idx="3"/>
            <a:endCxn id="6" idx="3"/>
          </p:cNvCxnSpPr>
          <p:nvPr/>
        </p:nvCxnSpPr>
        <p:spPr>
          <a:xfrm flipH="1" flipV="1">
            <a:off x="3720465" y="767080"/>
            <a:ext cx="2925445" cy="3485515"/>
          </a:xfrm>
          <a:prstGeom prst="bentConnector3">
            <a:avLst>
              <a:gd name="adj1" fmla="val -42468"/>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9" y="5028227"/>
            <a:ext cx="1772483" cy="493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367531" y="5111372"/>
            <a:ext cx="3615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Event Detection in </a:t>
            </a:r>
            <a:r>
              <a:rPr lang="en-US" altLang="en-GB" dirty="0">
                <a:effectLst>
                  <a:outerShdw blurRad="50800" dist="38100" dir="5400000" algn="t" rotWithShape="0">
                    <a:prstClr val="black">
                      <a:alpha val="40000"/>
                    </a:prstClr>
                  </a:outerShdw>
                </a:effectLst>
              </a:rPr>
              <a:t>Videos</a:t>
            </a:r>
            <a:endParaRPr lang="en-US" altLang="en-GB" dirty="0">
              <a:solidFill>
                <a:schemeClr val="tx1"/>
              </a:solidFill>
              <a:effectLst>
                <a:outerShdw blurRad="50800" dist="38100" dir="5400000" algn="t" rotWithShape="0">
                  <a:prstClr val="black">
                    <a:alpha val="40000"/>
                  </a:prstClr>
                </a:outerShdw>
              </a:effectLst>
            </a:endParaRP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8" y="6161009"/>
            <a:ext cx="1303313" cy="290112"/>
          </a:xfrm>
          <a:prstGeom prst="bentConnector3">
            <a:avLst>
              <a:gd name="adj1" fmla="val 5000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3007986320"/>
              </p:ext>
            </p:extLst>
          </p:nvPr>
        </p:nvGraphicFramePr>
        <p:xfrm>
          <a:off x="381000" y="1143000"/>
          <a:ext cx="11166568" cy="3169920"/>
        </p:xfrm>
        <a:graphic>
          <a:graphicData uri="http://schemas.openxmlformats.org/drawingml/2006/table">
            <a:tbl>
              <a:tblPr firstRow="1" bandRow="1">
                <a:tableStyleId>{21E4AEA4-8DFA-4A89-87EB-49C32662AFE0}</a:tableStyleId>
              </a:tblPr>
              <a:tblGrid>
                <a:gridCol w="775456">
                  <a:extLst>
                    <a:ext uri="{9D8B030D-6E8A-4147-A177-3AD203B41FA5}">
                      <a16:colId xmlns:a16="http://schemas.microsoft.com/office/drawing/2014/main" val="20000"/>
                    </a:ext>
                  </a:extLst>
                </a:gridCol>
                <a:gridCol w="1318276">
                  <a:extLst>
                    <a:ext uri="{9D8B030D-6E8A-4147-A177-3AD203B41FA5}">
                      <a16:colId xmlns:a16="http://schemas.microsoft.com/office/drawing/2014/main" val="20001"/>
                    </a:ext>
                  </a:extLst>
                </a:gridCol>
                <a:gridCol w="1706003">
                  <a:extLst>
                    <a:ext uri="{9D8B030D-6E8A-4147-A177-3AD203B41FA5}">
                      <a16:colId xmlns:a16="http://schemas.microsoft.com/office/drawing/2014/main" val="20002"/>
                    </a:ext>
                  </a:extLst>
                </a:gridCol>
                <a:gridCol w="3179370">
                  <a:extLst>
                    <a:ext uri="{9D8B030D-6E8A-4147-A177-3AD203B41FA5}">
                      <a16:colId xmlns:a16="http://schemas.microsoft.com/office/drawing/2014/main" val="20003"/>
                    </a:ext>
                  </a:extLst>
                </a:gridCol>
                <a:gridCol w="4187463">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lnB w="12700" cmpd="sng">
                      <a:noFill/>
                    </a:lnB>
                  </a:tcPr>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lnR w="12700" cmpd="sng">
                      <a:noFill/>
                    </a:lnR>
                  </a:tcPr>
                </a:tc>
                <a:tc>
                  <a:txBody>
                    <a:bodyPr/>
                    <a:lstStyle/>
                    <a:p>
                      <a:pPr marL="0" marR="0">
                        <a:spcBef>
                          <a:spcPts val="0"/>
                        </a:spcBef>
                        <a:spcAft>
                          <a:spcPts val="0"/>
                        </a:spcAft>
                      </a:pPr>
                      <a:r>
                        <a:rPr lang="en-US" sz="1600" dirty="0">
                          <a:solidFill>
                            <a:schemeClr val="tx1"/>
                          </a:solidFill>
                          <a:effectLst/>
                        </a:rPr>
                        <a:t>Software</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54392" marR="54392"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spcBef>
                          <a:spcPts val="0"/>
                        </a:spcBef>
                        <a:spcAft>
                          <a:spcPts val="0"/>
                        </a:spcAft>
                      </a:pPr>
                      <a:r>
                        <a:rPr lang="en-US" sz="1600" dirty="0">
                          <a:effectLst/>
                        </a:rPr>
                        <a:t>Jupyter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txBody>
                  <a:tcPr marL="54392" marR="54392" marT="0" marB="0">
                    <a:lnL w="12700" cmpd="sng">
                      <a:noFill/>
                    </a:lnL>
                  </a:tcPr>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lnT w="12700" cmpd="sng">
                      <a:noFill/>
                    </a:lnT>
                  </a:tcPr>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rPr>
                        <a:t>WhatsApp</a:t>
                      </a:r>
                    </a:p>
                    <a:p>
                      <a:pPr marL="0" marR="0">
                        <a:spcBef>
                          <a:spcPts val="0"/>
                        </a:spcBef>
                        <a:spcAft>
                          <a:spcPts val="0"/>
                        </a:spcAft>
                      </a:pPr>
                      <a:r>
                        <a:rPr lang="en-US" sz="1600" dirty="0">
                          <a:effectLst/>
                        </a:rPr>
                        <a:t>Google Colab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hlinkClick r:id="rId3"/>
                      </a:endParaRPr>
                    </a:p>
                    <a:p>
                      <a:pPr marL="0" marR="0">
                        <a:spcBef>
                          <a:spcPts val="0"/>
                        </a:spcBef>
                        <a:spcAft>
                          <a:spcPts val="0"/>
                        </a:spcAft>
                      </a:pPr>
                      <a:r>
                        <a:rPr lang="en-US" sz="1600" u="sng" dirty="0">
                          <a:effectLst/>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4FBAB1-AF82-4D16-A398-83DA7116CC22}"/>
              </a:ext>
            </a:extLst>
          </p:cNvPr>
          <p:cNvSpPr>
            <a:spLocks noGrp="1"/>
          </p:cNvSpPr>
          <p:nvPr>
            <p:ph type="body" idx="1"/>
          </p:nvPr>
        </p:nvSpPr>
        <p:spPr>
          <a:xfrm>
            <a:off x="831850" y="1600201"/>
            <a:ext cx="10515600" cy="3200399"/>
          </a:xfrm>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b="1" dirty="0">
                <a:solidFill>
                  <a:schemeClr val="tx1"/>
                </a:solidFill>
                <a:latin typeface="Fugaz One" pitchFamily="2" charset="0"/>
              </a:rPr>
              <a:t>THANK YOU </a:t>
            </a:r>
          </a:p>
        </p:txBody>
      </p:sp>
    </p:spTree>
    <p:extLst>
      <p:ext uri="{BB962C8B-B14F-4D97-AF65-F5344CB8AC3E}">
        <p14:creationId xmlns:p14="http://schemas.microsoft.com/office/powerpoint/2010/main" val="3102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838200" y="160569"/>
            <a:ext cx="9321900" cy="76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Mid Review Feedback Incorporation</a:t>
            </a:r>
            <a:endParaRPr dirty="0"/>
          </a:p>
        </p:txBody>
      </p:sp>
      <p:graphicFrame>
        <p:nvGraphicFramePr>
          <p:cNvPr id="99" name="Google Shape;99;p10"/>
          <p:cNvGraphicFramePr/>
          <p:nvPr/>
        </p:nvGraphicFramePr>
        <p:xfrm>
          <a:off x="355650" y="1524000"/>
          <a:ext cx="10287000" cy="34136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2200" b="1" dirty="0"/>
                        <a:t>Feedback</a:t>
                      </a:r>
                      <a:endParaRPr sz="2200" b="1" dirty="0"/>
                    </a:p>
                  </a:txBody>
                  <a:tcPr marL="91425" marR="91425" marT="91425" marB="91425">
                    <a:solidFill>
                      <a:schemeClr val="accent1"/>
                    </a:solidFill>
                  </a:tcPr>
                </a:tc>
                <a:tc>
                  <a:txBody>
                    <a:bodyPr/>
                    <a:lstStyle/>
                    <a:p>
                      <a:pPr marL="0" lvl="0" indent="0" algn="ctr" rtl="0">
                        <a:spcBef>
                          <a:spcPts val="0"/>
                        </a:spcBef>
                        <a:spcAft>
                          <a:spcPts val="0"/>
                        </a:spcAft>
                        <a:buNone/>
                      </a:pPr>
                      <a:r>
                        <a:rPr lang="en-US" sz="2200" b="1" dirty="0"/>
                        <a:t>Implementation</a:t>
                      </a:r>
                      <a:endParaRPr sz="2200" b="1" dirty="0"/>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cs typeface="Calibri"/>
                          <a:sym typeface="Calibri"/>
                        </a:rPr>
                        <a:t>Explore OCR Tools</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err="1">
                          <a:solidFill>
                            <a:schemeClr val="dk1"/>
                          </a:solidFill>
                          <a:latin typeface="Calibri"/>
                          <a:cs typeface="Calibri"/>
                          <a:sym typeface="Calibri"/>
                        </a:rPr>
                        <a:t>PyTesseract</a:t>
                      </a:r>
                      <a:r>
                        <a:rPr lang="en-US" sz="2400" b="0" dirty="0">
                          <a:solidFill>
                            <a:schemeClr val="dk1"/>
                          </a:solidFill>
                          <a:latin typeface="Calibri"/>
                          <a:cs typeface="Calibri"/>
                          <a:sym typeface="Calibri"/>
                        </a:rPr>
                        <a:t> and </a:t>
                      </a:r>
                      <a:r>
                        <a:rPr lang="en-US" sz="2400" b="0" dirty="0" err="1">
                          <a:solidFill>
                            <a:schemeClr val="dk1"/>
                          </a:solidFill>
                          <a:latin typeface="Calibri"/>
                          <a:cs typeface="Calibri"/>
                          <a:sym typeface="Calibri"/>
                        </a:rPr>
                        <a:t>EasyOCR</a:t>
                      </a:r>
                      <a:endParaRPr sz="2200" b="0" dirty="0"/>
                    </a:p>
                  </a:txBody>
                  <a:tcPr marL="91425" marR="91425" marT="91425" marB="91425"/>
                </a:tc>
                <a:extLst>
                  <a:ext uri="{0D108BD9-81ED-4DB2-BD59-A6C34878D82A}">
                    <a16:rowId xmlns:a16="http://schemas.microsoft.com/office/drawing/2014/main" val="10001"/>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Noise Reduction</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preprocessing of audio(</a:t>
                      </a:r>
                      <a:r>
                        <a:rPr lang="en-US" sz="2400" b="0" dirty="0" err="1">
                          <a:solidFill>
                            <a:schemeClr val="dk1"/>
                          </a:solidFill>
                          <a:latin typeface="Calibri"/>
                          <a:ea typeface="Calibri"/>
                          <a:cs typeface="Calibri"/>
                          <a:sym typeface="Calibri"/>
                        </a:rPr>
                        <a:t>dbFS</a:t>
                      </a:r>
                      <a:r>
                        <a:rPr lang="en-US" sz="2400" b="0" dirty="0">
                          <a:solidFill>
                            <a:schemeClr val="dk1"/>
                          </a:solidFill>
                          <a:latin typeface="Calibri"/>
                          <a:ea typeface="Calibri"/>
                          <a:cs typeface="Calibri"/>
                          <a:sym typeface="Calibri"/>
                        </a:rPr>
                        <a:t>) </a:t>
                      </a:r>
                      <a:endParaRPr sz="2200" b="0" dirty="0"/>
                    </a:p>
                  </a:txBody>
                  <a:tcPr marL="91425" marR="91425" marT="91425" marB="91425"/>
                </a:tc>
                <a:extLst>
                  <a:ext uri="{0D108BD9-81ED-4DB2-BD59-A6C34878D82A}">
                    <a16:rowId xmlns:a16="http://schemas.microsoft.com/office/drawing/2014/main" val="10002"/>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Object Detection Tools</a:t>
                      </a:r>
                      <a:endParaRPr sz="2400" b="0" dirty="0">
                        <a:solidFill>
                          <a:schemeClr val="dk1"/>
                        </a:solidFill>
                        <a:latin typeface="Calibri"/>
                        <a:ea typeface="Calibri"/>
                        <a:cs typeface="Calibri"/>
                        <a:sym typeface="Calibri"/>
                      </a:endParaRPr>
                    </a:p>
                    <a:p>
                      <a:pPr marL="0" lvl="0" indent="0" algn="l" rtl="0">
                        <a:spcBef>
                          <a:spcPts val="0"/>
                        </a:spcBef>
                        <a:spcAft>
                          <a:spcPts val="0"/>
                        </a:spcAft>
                        <a:buNone/>
                      </a:pP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YOLO v3, YOLO v4 &amp; </a:t>
                      </a:r>
                      <a:r>
                        <a:rPr lang="en-US" sz="2400" b="0" dirty="0" err="1">
                          <a:solidFill>
                            <a:schemeClr val="dk1"/>
                          </a:solidFill>
                          <a:latin typeface="Calibri"/>
                          <a:ea typeface="Calibri"/>
                          <a:cs typeface="Calibri"/>
                          <a:sym typeface="Calibri"/>
                        </a:rPr>
                        <a:t>ImageAI</a:t>
                      </a:r>
                      <a:endParaRPr sz="2200" b="0" dirty="0"/>
                    </a:p>
                  </a:txBody>
                  <a:tcPr marL="91425" marR="91425" marT="91425" marB="91425"/>
                </a:tc>
                <a:extLst>
                  <a:ext uri="{0D108BD9-81ED-4DB2-BD59-A6C34878D82A}">
                    <a16:rowId xmlns:a16="http://schemas.microsoft.com/office/drawing/2014/main" val="10003"/>
                  </a:ext>
                </a:extLst>
              </a:tr>
              <a:tr h="381000">
                <a:tc>
                  <a:txBody>
                    <a:bodyPr/>
                    <a:lstStyle/>
                    <a:p>
                      <a:pPr marL="342900" lvl="0" indent="-342900" algn="l" rtl="0">
                        <a:spcBef>
                          <a:spcPts val="0"/>
                        </a:spcBef>
                        <a:spcAft>
                          <a:spcPts val="0"/>
                        </a:spcAft>
                        <a:buClr>
                          <a:schemeClr val="dk1"/>
                        </a:buClr>
                        <a:buSzPts val="2400"/>
                        <a:buChar char="•"/>
                      </a:pPr>
                      <a:r>
                        <a:rPr lang="en-US" sz="2200" b="0" dirty="0"/>
                        <a:t>Multiple Combination of Input image size and color</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Extracted text from Images for different combinations</a:t>
                      </a:r>
                      <a:endParaRPr sz="2400" b="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46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a:t>
            </a:r>
            <a:r>
              <a:rPr lang="en-US" sz="1100" dirty="0">
                <a:solidFill>
                  <a:srgbClr val="000000"/>
                </a:solidFill>
                <a:latin typeface="Calibri" panose="020F0502020204030204" pitchFamily="34" charset="0"/>
              </a:rPr>
              <a:t>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35258" y="5152055"/>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53940" y="5493076"/>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nvGraphicFramePr>
        <p:xfrm>
          <a:off x="69066" y="1401238"/>
          <a:ext cx="2423761" cy="1401900"/>
        </p:xfrm>
        <a:graphic>
          <a:graphicData uri="http://schemas.openxmlformats.org/drawingml/2006/table">
            <a:tbl>
              <a:tblPr/>
              <a:tblGrid>
                <a:gridCol w="2423761">
                  <a:extLst>
                    <a:ext uri="{9D8B030D-6E8A-4147-A177-3AD203B41FA5}">
                      <a16:colId xmlns:a16="http://schemas.microsoft.com/office/drawing/2014/main" val="3067156436"/>
                    </a:ext>
                  </a:extLst>
                </a:gridCol>
              </a:tblGrid>
              <a:tr h="198962">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8600">
                <a:tc>
                  <a:txBody>
                    <a:bodyPr/>
                    <a:lstStyle/>
                    <a:p>
                      <a:pPr algn="l" fontAlgn="t"/>
                      <a:r>
                        <a:rPr lang="en-US" sz="1100" b="0" i="0" u="none" strike="noStrike" dirty="0">
                          <a:solidFill>
                            <a:srgbClr val="000000"/>
                          </a:solidFill>
                          <a:effectLst/>
                          <a:latin typeface="Calibri" panose="020F0502020204030204" pitchFamily="34" charset="0"/>
                        </a:rPr>
                        <a:t>Understanding </a:t>
                      </a:r>
                      <a:r>
                        <a:rPr lang="en-US" sz="1100" b="0" i="0" u="none" strike="noStrike" kern="1200" dirty="0">
                          <a:solidFill>
                            <a:srgbClr val="000000"/>
                          </a:solidFill>
                          <a:effectLst/>
                          <a:latin typeface="Calibri" panose="020F0502020204030204" pitchFamily="34" charset="0"/>
                          <a:ea typeface="+mn-ea"/>
                          <a:cs typeface="+mn-cs"/>
                        </a:rPr>
                        <a:t>the</a:t>
                      </a:r>
                      <a:r>
                        <a:rPr lang="en-US" sz="1100" b="0" i="0" u="none" strike="noStrike" dirty="0">
                          <a:solidFill>
                            <a:srgbClr val="000000"/>
                          </a:solidFill>
                          <a:effectLst/>
                          <a:latin typeface="Calibri" panose="020F0502020204030204" pitchFamily="34" charset="0"/>
                        </a:rPr>
                        <a:t>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38534"/>
                  </a:ext>
                </a:extLst>
              </a:tr>
              <a:tr h="212338">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9670368"/>
                  </a:ext>
                </a:extLst>
              </a:tr>
              <a:tr h="190500">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322744"/>
                  </a:ext>
                </a:extLst>
              </a:tr>
              <a:tr h="190500">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014061"/>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27709472"/>
                  </a:ext>
                </a:extLst>
              </a:tr>
              <a:tr h="190500">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nvGraphicFramePr>
        <p:xfrm>
          <a:off x="852805" y="3915369"/>
          <a:ext cx="2667373" cy="989231"/>
        </p:xfrm>
        <a:graphic>
          <a:graphicData uri="http://schemas.openxmlformats.org/drawingml/2006/table">
            <a:tbl>
              <a:tblPr/>
              <a:tblGrid>
                <a:gridCol w="2667373">
                  <a:extLst>
                    <a:ext uri="{9D8B030D-6E8A-4147-A177-3AD203B41FA5}">
                      <a16:colId xmlns:a16="http://schemas.microsoft.com/office/drawing/2014/main" val="145953621"/>
                    </a:ext>
                  </a:extLst>
                </a:gridCol>
              </a:tblGrid>
              <a:tr h="199431">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nvGraphicFramePr>
        <p:xfrm>
          <a:off x="2777371" y="1600200"/>
          <a:ext cx="2611677" cy="993619"/>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286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19351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nvGraphicFramePr>
        <p:xfrm>
          <a:off x="3962400" y="3916415"/>
          <a:ext cx="2895600" cy="1112785"/>
        </p:xfrm>
        <a:graphic>
          <a:graphicData uri="http://schemas.openxmlformats.org/drawingml/2006/table">
            <a:tbl>
              <a:tblPr/>
              <a:tblGrid>
                <a:gridCol w="2895600">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9507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nvGraphicFramePr>
        <p:xfrm>
          <a:off x="5614840" y="1600200"/>
          <a:ext cx="2386160" cy="1182102"/>
        </p:xfrm>
        <a:graphic>
          <a:graphicData uri="http://schemas.openxmlformats.org/drawingml/2006/table">
            <a:tbl>
              <a:tblPr/>
              <a:tblGrid>
                <a:gridCol w="238616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a:t>
                      </a:r>
                      <a:r>
                        <a:rPr lang="en-US" sz="1100" b="0" i="0" u="none" strike="noStrike" dirty="0" err="1">
                          <a:solidFill>
                            <a:srgbClr val="000000"/>
                          </a:solidFill>
                          <a:effectLst/>
                          <a:latin typeface="Calibri" panose="020F0502020204030204" pitchFamily="34" charset="0"/>
                        </a:rPr>
                        <a:t>EasyOCR</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nvGraphicFramePr>
        <p:xfrm>
          <a:off x="7315200" y="3962400"/>
          <a:ext cx="2334059" cy="1424940"/>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Object detection with Yolo3,Yolo4,ImageAI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26080501"/>
                  </a:ext>
                </a:extLst>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nvGraphicFramePr>
        <p:xfrm>
          <a:off x="8545608" y="1676400"/>
          <a:ext cx="2307130" cy="1106805"/>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29240591"/>
                  </a:ext>
                </a:extLst>
              </a:tr>
              <a:tr h="342900">
                <a:tc>
                  <a:txBody>
                    <a:bodyPr/>
                    <a:lstStyle/>
                    <a:p>
                      <a:pPr algn="l" fontAlgn="t"/>
                      <a:r>
                        <a:rPr lang="en-US" sz="1100" b="0" i="0" u="none" strike="noStrike" dirty="0">
                          <a:solidFill>
                            <a:srgbClr val="000000"/>
                          </a:solidFill>
                          <a:effectLst/>
                          <a:latin typeface="Calibri" panose="020F0502020204030204" pitchFamily="34" charset="0"/>
                        </a:rPr>
                        <a:t>Object detection in Ads with difference in Yolo3</a:t>
                      </a:r>
                      <a:r>
                        <a:rPr lang="en-US" sz="1100" b="0" i="0" u="none" strike="noStrike" baseline="0" dirty="0">
                          <a:solidFill>
                            <a:srgbClr val="000000"/>
                          </a:solidFill>
                          <a:effectLst/>
                          <a:latin typeface="Calibri" panose="020F0502020204030204" pitchFamily="34" charset="0"/>
                        </a:rPr>
                        <a:t> and Yolo4 output</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nvGraphicFramePr>
        <p:xfrm>
          <a:off x="10160000" y="3910195"/>
          <a:ext cx="1879600" cy="1261110"/>
        </p:xfrm>
        <a:graphic>
          <a:graphicData uri="http://schemas.openxmlformats.org/drawingml/2006/table">
            <a:tbl>
              <a:tblPr/>
              <a:tblGrid>
                <a:gridCol w="18796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140734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a:t>
            </a:r>
          </a:p>
        </p:txBody>
      </p:sp>
      <p:pic>
        <p:nvPicPr>
          <p:cNvPr id="1026" name="Picture 2" descr="https://lh5.googleusercontent.com/SNRNViGGG5wkj1nbO9wKdQg4VqNJfvpHG3uU-5LNyIa2ZLmMZVOwFjMRTo3YvN0eklZkwZCPZhSGZ6l3WR4nceadlf4zemlznMRD5j8SGkfHycu3OmRDQb8K6sSU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81949"/>
            <a:ext cx="118110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5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20F-56DD-4A7B-B31B-7506E3951158}"/>
              </a:ext>
            </a:extLst>
          </p:cNvPr>
          <p:cNvSpPr>
            <a:spLocks noGrp="1"/>
          </p:cNvSpPr>
          <p:nvPr>
            <p:ph type="title"/>
          </p:nvPr>
        </p:nvSpPr>
        <p:spPr>
          <a:xfrm>
            <a:off x="2438400" y="2590800"/>
            <a:ext cx="6705600" cy="1850905"/>
          </a:xfrm>
        </p:spPr>
        <p:txBody>
          <a:bodyPr>
            <a:normAutofit fontScale="90000"/>
          </a:bodyPr>
          <a:lstStyle/>
          <a:p>
            <a:pPr algn="ctr"/>
            <a:r>
              <a:rPr lang="en-US" sz="7200" dirty="0">
                <a:solidFill>
                  <a:schemeClr val="tx1"/>
                </a:solidFill>
              </a:rPr>
              <a:t>Project Setup Demo</a:t>
            </a:r>
          </a:p>
        </p:txBody>
      </p:sp>
    </p:spTree>
    <p:extLst>
      <p:ext uri="{BB962C8B-B14F-4D97-AF65-F5344CB8AC3E}">
        <p14:creationId xmlns:p14="http://schemas.microsoft.com/office/powerpoint/2010/main" val="259270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endParaRPr lang="en-IN" dirty="0"/>
          </a:p>
        </p:txBody>
      </p:sp>
      <p:graphicFrame>
        <p:nvGraphicFramePr>
          <p:cNvPr id="5" name="Table 4"/>
          <p:cNvGraphicFramePr>
            <a:graphicFrameLocks noGrp="1"/>
          </p:cNvGraphicFramePr>
          <p:nvPr/>
        </p:nvGraphicFramePr>
        <p:xfrm>
          <a:off x="609600" y="1066800"/>
          <a:ext cx="10363200" cy="51634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425520">
                <a:tc>
                  <a:txBody>
                    <a:bodyPr/>
                    <a:lstStyle/>
                    <a:p>
                      <a:pPr algn="ctr"/>
                      <a:r>
                        <a:rPr lang="en-IN" dirty="0"/>
                        <a:t> Tools</a:t>
                      </a:r>
                    </a:p>
                  </a:txBody>
                  <a:tcPr/>
                </a:tc>
                <a:tc>
                  <a:txBody>
                    <a:bodyPr/>
                    <a:lstStyle/>
                    <a:p>
                      <a:pPr algn="ctr"/>
                      <a:r>
                        <a:rPr lang="en-IN" dirty="0"/>
                        <a:t>Objective</a:t>
                      </a:r>
                    </a:p>
                  </a:txBody>
                  <a:tcPr/>
                </a:tc>
                <a:tc>
                  <a:txBody>
                    <a:bodyPr/>
                    <a:lstStyle/>
                    <a:p>
                      <a:pPr algn="ctr"/>
                      <a:r>
                        <a:rPr lang="en-IN" dirty="0"/>
                        <a:t>Techniques</a:t>
                      </a:r>
                    </a:p>
                  </a:txBody>
                  <a:tcPr/>
                </a:tc>
                <a:extLst>
                  <a:ext uri="{0D108BD9-81ED-4DB2-BD59-A6C34878D82A}">
                    <a16:rowId xmlns:a16="http://schemas.microsoft.com/office/drawing/2014/main" val="10000"/>
                  </a:ext>
                </a:extLst>
              </a:tr>
              <a:tr h="425520">
                <a:tc>
                  <a:txBody>
                    <a:bodyPr/>
                    <a:lstStyle/>
                    <a:p>
                      <a:r>
                        <a:rPr lang="en-IN" dirty="0" err="1"/>
                        <a:t>EasyOCR</a:t>
                      </a:r>
                      <a:endParaRPr lang="en-IN" dirty="0"/>
                    </a:p>
                  </a:txBody>
                  <a:tcPr/>
                </a:tc>
                <a:tc>
                  <a:txBody>
                    <a:bodyPr/>
                    <a:lstStyle/>
                    <a:p>
                      <a:r>
                        <a:rPr lang="en-IN" dirty="0"/>
                        <a:t>Image to Text</a:t>
                      </a:r>
                    </a:p>
                  </a:txBody>
                  <a:tcPr/>
                </a:tc>
                <a:tc>
                  <a:txBody>
                    <a:bodyPr/>
                    <a:lstStyle/>
                    <a:p>
                      <a:r>
                        <a:rPr lang="en-IN" dirty="0"/>
                        <a:t>LSTM , </a:t>
                      </a:r>
                      <a:r>
                        <a:rPr lang="en-IN" dirty="0" err="1"/>
                        <a:t>ResNet</a:t>
                      </a:r>
                      <a:r>
                        <a:rPr lang="en-IN" dirty="0"/>
                        <a:t> , CTC</a:t>
                      </a:r>
                    </a:p>
                  </a:txBody>
                  <a:tcPr/>
                </a:tc>
                <a:extLst>
                  <a:ext uri="{0D108BD9-81ED-4DB2-BD59-A6C34878D82A}">
                    <a16:rowId xmlns:a16="http://schemas.microsoft.com/office/drawing/2014/main" val="10001"/>
                  </a:ext>
                </a:extLst>
              </a:tr>
              <a:tr h="596760">
                <a:tc>
                  <a:txBody>
                    <a:bodyPr/>
                    <a:lstStyle/>
                    <a:p>
                      <a:r>
                        <a:rPr lang="en-IN" dirty="0"/>
                        <a:t>IBM Watson</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2"/>
                  </a:ext>
                </a:extLst>
              </a:tr>
              <a:tr h="734460">
                <a:tc>
                  <a:txBody>
                    <a:bodyPr/>
                    <a:lstStyle/>
                    <a:p>
                      <a:r>
                        <a:rPr lang="en-IN" dirty="0"/>
                        <a:t>Google Speech to Text</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3"/>
                  </a:ext>
                </a:extLst>
              </a:tr>
              <a:tr h="734460">
                <a:tc>
                  <a:txBody>
                    <a:bodyPr/>
                    <a:lstStyle/>
                    <a:p>
                      <a:r>
                        <a:rPr lang="en-IN" dirty="0"/>
                        <a:t>CV2-YOLOv3</a:t>
                      </a:r>
                    </a:p>
                    <a:p>
                      <a:endParaRPr lang="en-IN" dirty="0"/>
                    </a:p>
                  </a:txBody>
                  <a:tcPr/>
                </a:tc>
                <a:tc>
                  <a:txBody>
                    <a:bodyPr/>
                    <a:lstStyle/>
                    <a:p>
                      <a:r>
                        <a:rPr lang="en-IN" dirty="0"/>
                        <a:t>Object Detection</a:t>
                      </a:r>
                    </a:p>
                  </a:txBody>
                  <a:tcPr/>
                </a:tc>
                <a:tc>
                  <a:txBody>
                    <a:bodyPr/>
                    <a:lstStyle/>
                    <a:p>
                      <a:r>
                        <a:rPr lang="en-IN" dirty="0"/>
                        <a:t>CNN , YOLOv3</a:t>
                      </a:r>
                      <a:r>
                        <a:rPr lang="en-IN" baseline="0" dirty="0"/>
                        <a:t> ,Transfer Learning </a:t>
                      </a:r>
                      <a:endParaRPr lang="en-IN" dirty="0"/>
                    </a:p>
                  </a:txBody>
                  <a:tcPr/>
                </a:tc>
                <a:extLst>
                  <a:ext uri="{0D108BD9-81ED-4DB2-BD59-A6C34878D82A}">
                    <a16:rowId xmlns:a16="http://schemas.microsoft.com/office/drawing/2014/main" val="10004"/>
                  </a:ext>
                </a:extLst>
              </a:tr>
              <a:tr h="734460">
                <a:tc>
                  <a:txBody>
                    <a:bodyPr/>
                    <a:lstStyle/>
                    <a:p>
                      <a:r>
                        <a:rPr lang="en-IN" dirty="0"/>
                        <a:t>CV2-YOLOv4</a:t>
                      </a:r>
                    </a:p>
                    <a:p>
                      <a:endParaRPr lang="en-IN" dirty="0"/>
                    </a:p>
                  </a:txBody>
                  <a:tcPr/>
                </a:tc>
                <a:tc>
                  <a:txBody>
                    <a:bodyPr/>
                    <a:lstStyle/>
                    <a:p>
                      <a:r>
                        <a:rPr lang="en-IN" dirty="0"/>
                        <a:t>Object Detection</a:t>
                      </a:r>
                    </a:p>
                  </a:txBody>
                  <a:tcPr/>
                </a:tc>
                <a:tc>
                  <a:txBody>
                    <a:bodyPr/>
                    <a:lstStyle/>
                    <a:p>
                      <a:r>
                        <a:rPr lang="en-IN" dirty="0"/>
                        <a:t>CNN , YOLOv4, </a:t>
                      </a:r>
                      <a:r>
                        <a:rPr lang="en-IN" baseline="0" dirty="0"/>
                        <a:t>Transfer Learning</a:t>
                      </a:r>
                      <a:endParaRPr lang="en-IN" dirty="0"/>
                    </a:p>
                  </a:txBody>
                  <a:tcPr/>
                </a:tc>
                <a:extLst>
                  <a:ext uri="{0D108BD9-81ED-4DB2-BD59-A6C34878D82A}">
                    <a16:rowId xmlns:a16="http://schemas.microsoft.com/office/drawing/2014/main" val="10005"/>
                  </a:ext>
                </a:extLst>
              </a:tr>
              <a:tr h="734460">
                <a:tc>
                  <a:txBody>
                    <a:bodyPr/>
                    <a:lstStyle/>
                    <a:p>
                      <a:r>
                        <a:rPr lang="en-IN" dirty="0" err="1"/>
                        <a:t>ImageAI</a:t>
                      </a:r>
                      <a:endParaRPr lang="en-IN" dirty="0"/>
                    </a:p>
                    <a:p>
                      <a:endParaRPr lang="en-IN" dirty="0"/>
                    </a:p>
                  </a:txBody>
                  <a:tcPr/>
                </a:tc>
                <a:tc>
                  <a:txBody>
                    <a:bodyPr/>
                    <a:lstStyle/>
                    <a:p>
                      <a:r>
                        <a:rPr lang="en-IN" dirty="0"/>
                        <a:t>Object Detection</a:t>
                      </a:r>
                    </a:p>
                  </a:txBody>
                  <a:tcPr/>
                </a:tc>
                <a:tc>
                  <a:txBody>
                    <a:bodyPr/>
                    <a:lstStyle/>
                    <a:p>
                      <a:r>
                        <a:rPr lang="en-IN" dirty="0"/>
                        <a:t>CNN , </a:t>
                      </a:r>
                      <a:r>
                        <a:rPr lang="en-IN" dirty="0" err="1"/>
                        <a:t>ResNet</a:t>
                      </a:r>
                      <a:endParaRPr lang="en-IN" dirty="0"/>
                    </a:p>
                  </a:txBody>
                  <a:tcPr/>
                </a:tc>
                <a:extLst>
                  <a:ext uri="{0D108BD9-81ED-4DB2-BD59-A6C34878D82A}">
                    <a16:rowId xmlns:a16="http://schemas.microsoft.com/office/drawing/2014/main" val="10006"/>
                  </a:ext>
                </a:extLst>
              </a:tr>
              <a:tr h="73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Fuzzywuzzy</a:t>
                      </a:r>
                      <a:endParaRPr lang="en-IN" dirty="0"/>
                    </a:p>
                    <a:p>
                      <a:endParaRPr lang="en-IN" dirty="0"/>
                    </a:p>
                  </a:txBody>
                  <a:tcPr/>
                </a:tc>
                <a:tc>
                  <a:txBody>
                    <a:bodyPr/>
                    <a:lstStyle/>
                    <a:p>
                      <a:r>
                        <a:rPr lang="en-IN" dirty="0"/>
                        <a:t>Tagline/Headline Matching</a:t>
                      </a:r>
                    </a:p>
                  </a:txBody>
                  <a:tcPr/>
                </a:tc>
                <a:tc>
                  <a:txBody>
                    <a:bodyPr/>
                    <a:lstStyle/>
                    <a:p>
                      <a:r>
                        <a:rPr lang="en-IN" dirty="0"/>
                        <a:t> </a:t>
                      </a:r>
                      <a:r>
                        <a:rPr lang="en-IN" dirty="0" err="1"/>
                        <a:t>Levenshtein</a:t>
                      </a:r>
                      <a:r>
                        <a:rPr lang="en-IN" dirty="0"/>
                        <a:t> Distance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498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3D5-D09C-4A3B-969B-90A5B5EA85D4}"/>
              </a:ext>
            </a:extLst>
          </p:cNvPr>
          <p:cNvSpPr>
            <a:spLocks noGrp="1"/>
          </p:cNvSpPr>
          <p:nvPr>
            <p:ph type="title"/>
          </p:nvPr>
        </p:nvSpPr>
        <p:spPr/>
        <p:txBody>
          <a:bodyPr/>
          <a:lstStyle/>
          <a:p>
            <a:r>
              <a:rPr lang="en-US" dirty="0"/>
              <a:t>Audio to Text – Sample Output</a:t>
            </a:r>
          </a:p>
        </p:txBody>
      </p:sp>
      <p:sp>
        <p:nvSpPr>
          <p:cNvPr id="4" name="Text Placeholder 3">
            <a:extLst>
              <a:ext uri="{FF2B5EF4-FFF2-40B4-BE49-F238E27FC236}">
                <a16:creationId xmlns:a16="http://schemas.microsoft.com/office/drawing/2014/main" id="{F53A1B7C-7BB1-4924-880C-4C5E440CFE2E}"/>
              </a:ext>
            </a:extLst>
          </p:cNvPr>
          <p:cNvSpPr>
            <a:spLocks noGrp="1"/>
          </p:cNvSpPr>
          <p:nvPr>
            <p:ph type="body" sz="quarter" idx="14"/>
          </p:nvPr>
        </p:nvSpPr>
        <p:spPr>
          <a:xfrm>
            <a:off x="329247" y="1357313"/>
            <a:ext cx="11196956" cy="395287"/>
          </a:xfrm>
        </p:spPr>
        <p:txBody>
          <a:bodyPr/>
          <a:lstStyle/>
          <a:p>
            <a:r>
              <a:rPr lang="en-US" dirty="0"/>
              <a:t>IBM-WATSON</a:t>
            </a:r>
          </a:p>
        </p:txBody>
      </p:sp>
      <p:graphicFrame>
        <p:nvGraphicFramePr>
          <p:cNvPr id="7" name="Table 6">
            <a:extLst>
              <a:ext uri="{FF2B5EF4-FFF2-40B4-BE49-F238E27FC236}">
                <a16:creationId xmlns:a16="http://schemas.microsoft.com/office/drawing/2014/main" id="{F766F9FD-4B3A-48B9-913C-E633EB8F811F}"/>
              </a:ext>
            </a:extLst>
          </p:cNvPr>
          <p:cNvGraphicFramePr>
            <a:graphicFrameLocks noGrp="1"/>
          </p:cNvGraphicFramePr>
          <p:nvPr/>
        </p:nvGraphicFramePr>
        <p:xfrm>
          <a:off x="381000" y="1981200"/>
          <a:ext cx="10972799" cy="4052279"/>
        </p:xfrm>
        <a:graphic>
          <a:graphicData uri="http://schemas.openxmlformats.org/drawingml/2006/table">
            <a:tbl>
              <a:tblPr/>
              <a:tblGrid>
                <a:gridCol w="1633798">
                  <a:extLst>
                    <a:ext uri="{9D8B030D-6E8A-4147-A177-3AD203B41FA5}">
                      <a16:colId xmlns:a16="http://schemas.microsoft.com/office/drawing/2014/main" val="3987124454"/>
                    </a:ext>
                  </a:extLst>
                </a:gridCol>
                <a:gridCol w="9339001">
                  <a:extLst>
                    <a:ext uri="{9D8B030D-6E8A-4147-A177-3AD203B41FA5}">
                      <a16:colId xmlns:a16="http://schemas.microsoft.com/office/drawing/2014/main" val="656162440"/>
                    </a:ext>
                  </a:extLst>
                </a:gridCol>
              </a:tblGrid>
              <a:tr h="247649">
                <a:tc>
                  <a:txBody>
                    <a:bodyPr/>
                    <a:lstStyle/>
                    <a:p>
                      <a:pPr algn="ctr" fontAlgn="t"/>
                      <a:r>
                        <a:rPr lang="en-US" sz="1400" b="1" i="0" u="none" strike="noStrike" dirty="0">
                          <a:solidFill>
                            <a:srgbClr val="000000"/>
                          </a:solidFill>
                          <a:effectLst/>
                          <a:latin typeface="Calibri" panose="020F0502020204030204" pitchFamily="34" charset="0"/>
                        </a:rPr>
                        <a:t>Video</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Calibri" panose="020F0502020204030204" pitchFamily="34" charset="0"/>
                        </a:rPr>
                        <a:t>AudioText</a:t>
                      </a:r>
                      <a:endParaRPr lang="en-US" sz="1400" b="1" i="0" u="none" strike="noStrike" dirty="0">
                        <a:solidFill>
                          <a:srgbClr val="000000"/>
                        </a:solidFill>
                        <a:effectLst/>
                        <a:latin typeface="Calibri" panose="020F0502020204030204" pitchFamily="34" charset="0"/>
                      </a:endParaRP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713181"/>
                  </a:ext>
                </a:extLst>
              </a:tr>
              <a:tr h="1485900">
                <a:tc>
                  <a:txBody>
                    <a:bodyPr/>
                    <a:lstStyle/>
                    <a:p>
                      <a:pPr algn="ctr" fontAlgn="t"/>
                      <a:r>
                        <a:rPr lang="en-US" sz="1400" b="0" i="0" u="none" strike="noStrike" dirty="0">
                          <a:solidFill>
                            <a:srgbClr val="000000"/>
                          </a:solidFill>
                          <a:effectLst/>
                          <a:latin typeface="Calibri" panose="020F0502020204030204" pitchFamily="34" charset="0"/>
                        </a:rPr>
                        <a:t>2-VDO-OblectDetectionDetection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working hard to lower your LDL bad cholesterol  . making enough progress  . well take the highest dose that you can but still aren't getting where you need to be  . now there's were passed a different way to reduce LDL get on the path to dramatically lower numbers  . how the works differently than your staff to help clear LTO  . a plus the highest dose that broke down L. B. L. an average of 71 percent more than a stand alone  . do not take your path if you are allergic to  . have to make calls allergic reaction  . I think  . severe rash swollen face when trouble breathing  . and side effects include runny nose sore throat common cold symptoms flu or flu like symptoms  . and redness pain or bruising at the injection  . added to a highest dose that pass along with L. the au blows up to 90 percent of people asking for a password  . the way lower LDL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0996399"/>
                  </a:ext>
                </a:extLst>
              </a:tr>
              <a:tr h="742950">
                <a:tc>
                  <a:txBody>
                    <a:bodyPr/>
                    <a:lstStyle/>
                    <a:p>
                      <a:pPr algn="ctr" fontAlgn="t"/>
                      <a:r>
                        <a:rPr lang="en-US" sz="1400" b="0" i="0" u="none" strike="noStrike" dirty="0">
                          <a:solidFill>
                            <a:srgbClr val="000000"/>
                          </a:solidFill>
                          <a:effectLst/>
                          <a:latin typeface="Calibri" panose="020F0502020204030204" pitchFamily="34" charset="0"/>
                        </a:rPr>
                        <a:t>VDO-AD-105</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this is electricity  . this is the power plant  . this is Tim barcode  . that's me  . something he's researching at Exxon Mobil you think you'll sell to capture carbon emissions a power plant  . this is the potential repeating CO 2 emissions by up to 90 percent  . while also producing more power  . this could be big energy lives here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8009"/>
                  </a:ext>
                </a:extLst>
              </a:tr>
              <a:tr h="990600">
                <a:tc>
                  <a:txBody>
                    <a:bodyPr/>
                    <a:lstStyle/>
                    <a:p>
                      <a:pPr algn="ctr" fontAlgn="t"/>
                      <a:r>
                        <a:rPr lang="en-US" sz="1400" b="0" i="0" u="none" strike="noStrike" dirty="0">
                          <a:solidFill>
                            <a:srgbClr val="000000"/>
                          </a:solidFill>
                          <a:effectLst/>
                          <a:latin typeface="Calibri" panose="020F0502020204030204" pitchFamily="34" charset="0"/>
                        </a:rPr>
                        <a:t>VDO-AD-200</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and mammal is the strong white outer layer of your to surface the thing that's really important to dentist is to make sure that that enamel things strong and resilient for a lifetime the more that we can strengthen and re harden that to surface the wider their patients either going to be Dennis are going to really want to recommend her name was strong and bright it helps to strengthen and re hard in the enamel it also has a listing action it's going to give their patients the protection that they need and the wider see let's say one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02220"/>
                  </a:ext>
                </a:extLst>
              </a:tr>
              <a:tr h="495300">
                <a:tc>
                  <a:txBody>
                    <a:bodyPr/>
                    <a:lstStyle/>
                    <a:p>
                      <a:pPr algn="ctr" fontAlgn="t"/>
                      <a:r>
                        <a:rPr lang="en-US" sz="1400" b="0" i="0" u="none" strike="noStrike" dirty="0">
                          <a:solidFill>
                            <a:srgbClr val="000000"/>
                          </a:solidFill>
                          <a:effectLst/>
                          <a:latin typeface="Calibri" panose="020F0502020204030204" pitchFamily="34" charset="0"/>
                        </a:rPr>
                        <a:t>VDO-AD-900OblectDetection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one in  . thank you thank you  . I can't come  . Jeff just confirm someone is always bringing a plus one  . yeah  . what's your dream yep we have you listed make it during your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6924"/>
                  </a:ext>
                </a:extLst>
              </a:tr>
            </a:tbl>
          </a:graphicData>
        </a:graphic>
      </p:graphicFrame>
    </p:spTree>
    <p:extLst>
      <p:ext uri="{BB962C8B-B14F-4D97-AF65-F5344CB8AC3E}">
        <p14:creationId xmlns:p14="http://schemas.microsoft.com/office/powerpoint/2010/main" val="428291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657850"/>
          </a:xfrm>
          <a:prstGeom prst="rect">
            <a:avLst/>
          </a:prstGeom>
        </p:spPr>
      </p:pic>
    </p:spTree>
    <p:extLst>
      <p:ext uri="{BB962C8B-B14F-4D97-AF65-F5344CB8AC3E}">
        <p14:creationId xmlns:p14="http://schemas.microsoft.com/office/powerpoint/2010/main" val="192460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89"/>
            <a:ext cx="9144000" cy="1752633"/>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8712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282290"/>
            <a:ext cx="90678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a:t>
            </a:r>
          </a:p>
        </p:txBody>
      </p:sp>
      <p:sp>
        <p:nvSpPr>
          <p:cNvPr id="37" name="Rectangle 36">
            <a:extLst>
              <a:ext uri="{FF2B5EF4-FFF2-40B4-BE49-F238E27FC236}">
                <a16:creationId xmlns:a16="http://schemas.microsoft.com/office/drawing/2014/main" id="{0540F1AA-BBB2-435E-AC32-5CCCEE520451}"/>
              </a:ext>
            </a:extLst>
          </p:cNvPr>
          <p:cNvSpPr/>
          <p:nvPr/>
        </p:nvSpPr>
        <p:spPr>
          <a:xfrm>
            <a:off x="877151" y="58523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D8DBA943-6E9B-499C-899B-87F74B0CE4D1}"/>
              </a:ext>
            </a:extLst>
          </p:cNvPr>
          <p:cNvGrpSpPr/>
          <p:nvPr/>
        </p:nvGrpSpPr>
        <p:grpSpPr>
          <a:xfrm>
            <a:off x="1447800" y="5762496"/>
            <a:ext cx="5791200" cy="409704"/>
            <a:chOff x="1531537" y="2542921"/>
            <a:chExt cx="4328324" cy="409704"/>
          </a:xfrm>
        </p:grpSpPr>
        <p:sp>
          <p:nvSpPr>
            <p:cNvPr id="46" name="Rectangle 45">
              <a:extLst>
                <a:ext uri="{FF2B5EF4-FFF2-40B4-BE49-F238E27FC236}">
                  <a16:creationId xmlns:a16="http://schemas.microsoft.com/office/drawing/2014/main" id="{5F854568-9192-40CC-AC9F-CD2EDFACB31E}"/>
                </a:ext>
              </a:extLst>
            </p:cNvPr>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Rectangle 52">
              <a:extLst>
                <a:ext uri="{FF2B5EF4-FFF2-40B4-BE49-F238E27FC236}">
                  <a16:creationId xmlns:a16="http://schemas.microsoft.com/office/drawing/2014/main" id="{B595F2D0-CB7F-45DE-887C-EEEF7408C297}"/>
                </a:ext>
              </a:extLst>
            </p:cNvPr>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Jupyter file demonstration</a:t>
              </a:r>
              <a:endParaRPr lang="en-US" sz="2400" b="1" kern="1200" dirty="0"/>
            </a:p>
          </p:txBody>
        </p:sp>
      </p:grpSp>
    </p:spTree>
    <p:extLst>
      <p:ext uri="{BB962C8B-B14F-4D97-AF65-F5344CB8AC3E}">
        <p14:creationId xmlns:p14="http://schemas.microsoft.com/office/powerpoint/2010/main" val="8970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Video</a:t>
            </a:r>
          </a:p>
        </p:txBody>
      </p:sp>
      <p:graphicFrame>
        <p:nvGraphicFramePr>
          <p:cNvPr id="7" name="Object 6"/>
          <p:cNvGraphicFramePr>
            <a:graphicFrameLocks noChangeAspect="1"/>
          </p:cNvGraphicFramePr>
          <p:nvPr/>
        </p:nvGraphicFramePr>
        <p:xfrm>
          <a:off x="152400" y="1600200"/>
          <a:ext cx="11887200" cy="4921250"/>
        </p:xfrm>
        <a:graphic>
          <a:graphicData uri="http://schemas.openxmlformats.org/presentationml/2006/ole">
            <mc:AlternateContent xmlns:mc="http://schemas.openxmlformats.org/markup-compatibility/2006">
              <mc:Choice xmlns:v="urn:schemas-microsoft-com:vml" Requires="v">
                <p:oleObj spid="_x0000_s1039" name="Worksheet" r:id="rId4" imgW="11468277" imgH="4616536" progId="Excel.Sheet.12">
                  <p:embed/>
                </p:oleObj>
              </mc:Choice>
              <mc:Fallback>
                <p:oleObj name="Worksheet" r:id="rId4" imgW="11468277" imgH="4616536" progId="Excel.Sheet.12">
                  <p:embed/>
                  <p:pic>
                    <p:nvPicPr>
                      <p:cNvPr id="7" name="Object 6"/>
                      <p:cNvPicPr/>
                      <p:nvPr/>
                    </p:nvPicPr>
                    <p:blipFill>
                      <a:blip r:embed="rId5"/>
                      <a:stretch>
                        <a:fillRect/>
                      </a:stretch>
                    </p:blipFill>
                    <p:spPr>
                      <a:xfrm>
                        <a:off x="152400" y="1600200"/>
                        <a:ext cx="11887200" cy="4921250"/>
                      </a:xfrm>
                      <a:prstGeom prst="rect">
                        <a:avLst/>
                      </a:prstGeom>
                    </p:spPr>
                  </p:pic>
                </p:oleObj>
              </mc:Fallback>
            </mc:AlternateContent>
          </a:graphicData>
        </a:graphic>
      </p:graphicFrame>
    </p:spTree>
    <p:extLst>
      <p:ext uri="{BB962C8B-B14F-4D97-AF65-F5344CB8AC3E}">
        <p14:creationId xmlns:p14="http://schemas.microsoft.com/office/powerpoint/2010/main" val="200539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Images</a:t>
            </a:r>
          </a:p>
        </p:txBody>
      </p:sp>
      <p:graphicFrame>
        <p:nvGraphicFramePr>
          <p:cNvPr id="5" name="Object 4"/>
          <p:cNvGraphicFramePr>
            <a:graphicFrameLocks noChangeAspect="1"/>
          </p:cNvGraphicFramePr>
          <p:nvPr/>
        </p:nvGraphicFramePr>
        <p:xfrm>
          <a:off x="304800" y="1693862"/>
          <a:ext cx="11811000" cy="4783137"/>
        </p:xfrm>
        <a:graphic>
          <a:graphicData uri="http://schemas.openxmlformats.org/presentationml/2006/ole">
            <mc:AlternateContent xmlns:mc="http://schemas.openxmlformats.org/markup-compatibility/2006">
              <mc:Choice xmlns:v="urn:schemas-microsoft-com:vml" Requires="v">
                <p:oleObj spid="_x0000_s2063" name="Worksheet" r:id="rId3" imgW="11582400" imgH="3467021" progId="Excel.Sheet.12">
                  <p:embed/>
                </p:oleObj>
              </mc:Choice>
              <mc:Fallback>
                <p:oleObj name="Worksheet" r:id="rId3" imgW="11582400" imgH="3467021" progId="Excel.Sheet.12">
                  <p:embed/>
                  <p:pic>
                    <p:nvPicPr>
                      <p:cNvPr id="5" name="Object 4"/>
                      <p:cNvPicPr/>
                      <p:nvPr/>
                    </p:nvPicPr>
                    <p:blipFill>
                      <a:blip r:embed="rId4"/>
                      <a:stretch>
                        <a:fillRect/>
                      </a:stretch>
                    </p:blipFill>
                    <p:spPr>
                      <a:xfrm>
                        <a:off x="304800" y="1693862"/>
                        <a:ext cx="11811000" cy="4783137"/>
                      </a:xfrm>
                      <a:prstGeom prst="rect">
                        <a:avLst/>
                      </a:prstGeom>
                    </p:spPr>
                  </p:pic>
                </p:oleObj>
              </mc:Fallback>
            </mc:AlternateContent>
          </a:graphicData>
        </a:graphic>
      </p:graphicFrame>
    </p:spTree>
    <p:extLst>
      <p:ext uri="{BB962C8B-B14F-4D97-AF65-F5344CB8AC3E}">
        <p14:creationId xmlns:p14="http://schemas.microsoft.com/office/powerpoint/2010/main" val="55881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469" y="228600"/>
            <a:ext cx="9321800" cy="764364"/>
          </a:xfrm>
        </p:spPr>
        <p:txBody>
          <a:bodyPr/>
          <a:lstStyle/>
          <a:p>
            <a:r>
              <a:rPr lang="en-IN" dirty="0"/>
              <a:t>Headline-Tagline Search Result</a:t>
            </a:r>
          </a:p>
        </p:txBody>
      </p:sp>
      <p:sp>
        <p:nvSpPr>
          <p:cNvPr id="4" name="Text Placeholder 3"/>
          <p:cNvSpPr>
            <a:spLocks noGrp="1"/>
          </p:cNvSpPr>
          <p:nvPr>
            <p:ph type="body" sz="quarter" idx="14"/>
          </p:nvPr>
        </p:nvSpPr>
        <p:spPr>
          <a:xfrm>
            <a:off x="304800" y="1066801"/>
            <a:ext cx="11196956" cy="381000"/>
          </a:xfrm>
        </p:spPr>
        <p:txBody>
          <a:bodyPr/>
          <a:lstStyle/>
          <a:p>
            <a:r>
              <a:rPr lang="en-IN" dirty="0"/>
              <a:t>Headline Matching Result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0" y="1447800"/>
            <a:ext cx="115552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66" y="4495800"/>
            <a:ext cx="116050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3"/>
          <p:cNvSpPr>
            <a:spLocks noGrp="1"/>
          </p:cNvSpPr>
          <p:nvPr>
            <p:ph type="body" sz="quarter" idx="14"/>
          </p:nvPr>
        </p:nvSpPr>
        <p:spPr>
          <a:xfrm>
            <a:off x="282166" y="4076323"/>
            <a:ext cx="11196956" cy="381000"/>
          </a:xfrm>
        </p:spPr>
        <p:txBody>
          <a:bodyPr/>
          <a:lstStyle/>
          <a:p>
            <a:r>
              <a:rPr lang="en-IN" dirty="0"/>
              <a:t>Tagline Matching Result</a:t>
            </a:r>
          </a:p>
        </p:txBody>
      </p:sp>
    </p:spTree>
    <p:extLst>
      <p:ext uri="{BB962C8B-B14F-4D97-AF65-F5344CB8AC3E}">
        <p14:creationId xmlns:p14="http://schemas.microsoft.com/office/powerpoint/2010/main" val="225618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and Recommendation</a:t>
            </a:r>
          </a:p>
        </p:txBody>
      </p:sp>
      <p:sp>
        <p:nvSpPr>
          <p:cNvPr id="3" name="Text Placeholder 2"/>
          <p:cNvSpPr>
            <a:spLocks noGrp="1"/>
          </p:cNvSpPr>
          <p:nvPr>
            <p:ph type="body" sz="quarter" idx="13"/>
          </p:nvPr>
        </p:nvSpPr>
        <p:spPr>
          <a:xfrm>
            <a:off x="609600" y="1524000"/>
            <a:ext cx="10160000" cy="4648199"/>
          </a:xfrm>
        </p:spPr>
        <p:txBody>
          <a:bodyPr>
            <a:normAutofit fontScale="92500" lnSpcReduction="10000"/>
          </a:bodyPr>
          <a:lstStyle/>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Using the outcome Ad Annotation tool, ads can be made more precise, in order to seek the user's attention which acts as a critical path for a product success. Tool will save time, resources, and money and will impact the organization's bottom line ROI.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We have proposed a tool which extracts various components of an advertisement video like images, objects, text and audio .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The tool will facilitate the brainstorming process of advertisers through a semantic thesaurus that includes video ad content annotations, as well as knowledge relating to ad concepts, product type and annotation terms.</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Several research questions remain challenging for future work like, Video Advertisement Effectiveness, Label Discovery etc.</a:t>
            </a:r>
          </a:p>
          <a:p>
            <a:pPr marL="0" indent="0">
              <a:buNone/>
            </a:pPr>
            <a:endParaRPr lang="en-IN" dirty="0"/>
          </a:p>
        </p:txBody>
      </p:sp>
    </p:spTree>
    <p:extLst>
      <p:ext uri="{BB962C8B-B14F-4D97-AF65-F5344CB8AC3E}">
        <p14:creationId xmlns:p14="http://schemas.microsoft.com/office/powerpoint/2010/main" val="157012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Future Scope</a:t>
            </a:r>
          </a:p>
        </p:txBody>
      </p:sp>
      <p:sp>
        <p:nvSpPr>
          <p:cNvPr id="3" name="Text Placeholder 2"/>
          <p:cNvSpPr>
            <a:spLocks noGrp="1"/>
          </p:cNvSpPr>
          <p:nvPr>
            <p:ph type="body" sz="quarter" idx="13"/>
          </p:nvPr>
        </p:nvSpPr>
        <p:spPr>
          <a:xfrm>
            <a:off x="533400" y="990601"/>
            <a:ext cx="10484339" cy="5334000"/>
          </a:xfrm>
        </p:spPr>
        <p:txBody>
          <a:bodyPr>
            <a:normAutofit fontScale="62500" lnSpcReduction="20000"/>
          </a:bodyPr>
          <a:lstStyle/>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Audio noise Reduction: use noise reduction technique from deep learning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Logo Detection :(Rule based , Logo can be present besides company name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Design frontend video upload functionality and store videos and images at some cloud and visualization of 360view to video. ( with react and expose </a:t>
            </a:r>
            <a:r>
              <a:rPr lang="en-IN" sz="3500" dirty="0" err="1">
                <a:solidFill>
                  <a:schemeClr val="tx1">
                    <a:lumMod val="75000"/>
                    <a:lumOff val="25000"/>
                  </a:schemeClr>
                </a:solidFill>
                <a:latin typeface="+mn-lt"/>
              </a:rPr>
              <a:t>api</a:t>
            </a:r>
            <a:r>
              <a:rPr lang="en-IN" sz="3500" dirty="0">
                <a:solidFill>
                  <a:schemeClr val="tx1">
                    <a:lumMod val="75000"/>
                    <a:lumOff val="25000"/>
                  </a:schemeClr>
                </a:solidFill>
                <a:latin typeface="+mn-lt"/>
              </a:rPr>
              <a:t> for visualization)</a:t>
            </a:r>
          </a:p>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Topic modelling</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Sentiment Analysis</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Object detection using GAN , CNN and encoder and decoder and other ( using Generative Adversarial Network )</a:t>
            </a:r>
          </a:p>
          <a:p>
            <a:pPr marL="0" indent="0">
              <a:buNone/>
            </a:pPr>
            <a:br>
              <a:rPr lang="en-IN" dirty="0"/>
            </a:br>
            <a:endParaRPr lang="en-IN" dirty="0"/>
          </a:p>
        </p:txBody>
      </p:sp>
    </p:spTree>
    <p:extLst>
      <p:ext uri="{BB962C8B-B14F-4D97-AF65-F5344CB8AC3E}">
        <p14:creationId xmlns:p14="http://schemas.microsoft.com/office/powerpoint/2010/main" val="270363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10572261" cy="3733799"/>
          </a:xfrm>
        </p:spPr>
        <p:txBody>
          <a:bodyPr/>
          <a:lstStyle/>
          <a:p>
            <a:pPr marL="0" marR="0" algn="just">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lgn="just">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lgn="just">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1201400" cy="3970318"/>
          </a:xfrm>
          <a:prstGeom prst="rect">
            <a:avLst/>
          </a:prstGeom>
          <a:noFill/>
        </p:spPr>
        <p:txBody>
          <a:bodyPr wrap="square">
            <a:spAutoFit/>
          </a:bodyPr>
          <a:lstStyle/>
          <a:p>
            <a:pPr algn="just">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 As a result, these systems need intricate techniques to make sense of the data and then make data driven decisions.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 jogging, soccer penally, basketball and boxing etc.</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 automatic system? An action recognition system is built on basic steps: first, the input video or sequence of frames; second, the extraction of low-level features from the frames; and finally, mid-level pose/gesture or action descriptions from low-level features.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 performing an action. The label of a video will be the action that is being performed in that video. The model will have to learn this relationship, and then it should be able to predict the label of an input (video) that it has never seen. Technically, the model would have to learn to 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graphicFrame>
        <p:nvGraphicFramePr>
          <p:cNvPr id="4" name="Diagram 3">
            <a:extLst>
              <a:ext uri="{FF2B5EF4-FFF2-40B4-BE49-F238E27FC236}">
                <a16:creationId xmlns:a16="http://schemas.microsoft.com/office/drawing/2014/main" id="{AADC712D-94D9-4DAB-95DE-942311A18E98}"/>
              </a:ext>
            </a:extLst>
          </p:cNvPr>
          <p:cNvGraphicFramePr/>
          <p:nvPr>
            <p:extLst>
              <p:ext uri="{D42A27DB-BD31-4B8C-83A1-F6EECF244321}">
                <p14:modId xmlns:p14="http://schemas.microsoft.com/office/powerpoint/2010/main" val="743267983"/>
              </p:ext>
            </p:extLst>
          </p:nvPr>
        </p:nvGraphicFramePr>
        <p:xfrm>
          <a:off x="857739" y="1600201"/>
          <a:ext cx="10160000" cy="272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740307"/>
          </a:xfrm>
          <a:prstGeom prst="rect">
            <a:avLst/>
          </a:prstGeom>
          <a:noFill/>
        </p:spPr>
        <p:txBody>
          <a:bodyPr wrap="square" rtlCol="0">
            <a:spAutoFit/>
          </a:bodyPr>
          <a:lstStyle/>
          <a:p>
            <a:pPr algn="just">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just"/>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76200" y="1600200"/>
            <a:ext cx="12039600" cy="4876800"/>
          </a:xfrm>
        </p:spPr>
        <p:txBody>
          <a:bodyPr>
            <a:normAutofit fontScale="92500" lnSpcReduction="10000"/>
          </a:bodyPr>
          <a:lstStyle/>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3. Surveillance and Security</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4. Healthcare monitoring applications</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sz="1900" dirty="0">
                <a:solidFill>
                  <a:srgbClr val="3439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27</a:t>
            </a:r>
            <a:r>
              <a:rPr lang="en-US" sz="1900" dirty="0">
                <a:solidFill>
                  <a:srgbClr val="34393F"/>
                </a:solidFill>
                <a:latin typeface="Times New Roman" panose="02020603050405020304" pitchFamily="18" charset="0"/>
                <a:cs typeface="Times New Roman" panose="02020603050405020304" pitchFamily="18" charset="0"/>
              </a:rPr>
              <a:t> has used the ZigBee-based wearable sensor system to automatically detect fall situations and notify the in-house correspondents via ZigBee technology.</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5. Gaming</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Kevitt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98235424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Video and Frame folders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Training and Test datasets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78317697"/>
              </p:ext>
            </p:extLst>
          </p:nvPr>
        </p:nvGraphicFramePr>
        <p:xfrm>
          <a:off x="4357434" y="3916415"/>
          <a:ext cx="2334059" cy="119877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Merging of 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236485">
                <a:tc>
                  <a:txBody>
                    <a:bodyPr/>
                    <a:lstStyle/>
                    <a:p>
                      <a:pPr marL="0" algn="l" defTabSz="914400" rtl="0" eaLnBrk="1" fontAlgn="t" latinLnBrk="0" hangingPunct="1"/>
                      <a:r>
                        <a:rPr lang="en-US" sz="1100" kern="1200" dirty="0">
                          <a:solidFill>
                            <a:schemeClr val="tx1">
                              <a:lumMod val="75000"/>
                              <a:lumOff val="25000"/>
                            </a:schemeClr>
                          </a:solidFill>
                          <a:latin typeface="+mn-lt"/>
                          <a:ea typeface="+mn-ea"/>
                          <a:cs typeface="+mn-cs"/>
                        </a:rPr>
                        <a:t>Configuration and Setup discussion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8403098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cxnSp>
        <p:nvCxnSpPr>
          <p:cNvPr id="5" name="Straight Arrow Connector 4">
            <a:extLst>
              <a:ext uri="{FF2B5EF4-FFF2-40B4-BE49-F238E27FC236}">
                <a16:creationId xmlns:a16="http://schemas.microsoft.com/office/drawing/2014/main" id="{ED35A697-7EC0-4FC6-9291-A442BAD13226}"/>
              </a:ext>
            </a:extLst>
          </p:cNvPr>
          <p:cNvCxnSpPr/>
          <p:nvPr/>
        </p:nvCxnSpPr>
        <p:spPr>
          <a:xfrm>
            <a:off x="6248400" y="2158608"/>
            <a:ext cx="510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8071F0-14EC-46B5-92A0-BC010119DE41}"/>
              </a:ext>
            </a:extLst>
          </p:cNvPr>
          <p:cNvCxnSpPr>
            <a:cxnSpLocks/>
          </p:cNvCxnSpPr>
          <p:nvPr/>
        </p:nvCxnSpPr>
        <p:spPr>
          <a:xfrm flipV="1">
            <a:off x="6934200" y="4522082"/>
            <a:ext cx="4419600" cy="4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33687A-93AC-41B6-90A3-517893129FD2}"/>
              </a:ext>
            </a:extLst>
          </p:cNvPr>
          <p:cNvSpPr txBox="1"/>
          <p:nvPr/>
        </p:nvSpPr>
        <p:spPr>
          <a:xfrm>
            <a:off x="6553200" y="2554162"/>
            <a:ext cx="4572000" cy="369332"/>
          </a:xfrm>
          <a:prstGeom prst="rect">
            <a:avLst/>
          </a:prstGeom>
          <a:noFill/>
        </p:spPr>
        <p:txBody>
          <a:bodyPr wrap="square" rtlCol="0">
            <a:spAutoFit/>
          </a:bodyPr>
          <a:lstStyle/>
          <a:p>
            <a:r>
              <a:rPr lang="en-US" dirty="0"/>
              <a:t>Further Plan to be finalized</a:t>
            </a:r>
          </a:p>
        </p:txBody>
      </p:sp>
      <p:sp>
        <p:nvSpPr>
          <p:cNvPr id="11" name="TextBox 10">
            <a:extLst>
              <a:ext uri="{FF2B5EF4-FFF2-40B4-BE49-F238E27FC236}">
                <a16:creationId xmlns:a16="http://schemas.microsoft.com/office/drawing/2014/main" id="{9D7BA5FD-6FA0-4EA3-9895-4BB9362C3E8A}"/>
              </a:ext>
            </a:extLst>
          </p:cNvPr>
          <p:cNvSpPr txBox="1"/>
          <p:nvPr/>
        </p:nvSpPr>
        <p:spPr>
          <a:xfrm>
            <a:off x="7086600" y="4636233"/>
            <a:ext cx="4572000" cy="369332"/>
          </a:xfrm>
          <a:prstGeom prst="rect">
            <a:avLst/>
          </a:prstGeom>
          <a:noFill/>
        </p:spPr>
        <p:txBody>
          <a:bodyPr wrap="square" rtlCol="0">
            <a:spAutoFit/>
          </a:bodyPr>
          <a:lstStyle/>
          <a:p>
            <a:r>
              <a:rPr lang="en-US" dirty="0"/>
              <a:t>Further Plan to be finalized</a:t>
            </a:r>
          </a:p>
        </p:txBody>
      </p:sp>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Upcoming Plan of work</a:t>
            </a:r>
          </a:p>
        </p:txBody>
      </p:sp>
      <p:sp>
        <p:nvSpPr>
          <p:cNvPr id="26" name="Rectangle 25"/>
          <p:cNvSpPr/>
          <p:nvPr/>
        </p:nvSpPr>
        <p:spPr>
          <a:xfrm>
            <a:off x="1066352" y="2474522"/>
            <a:ext cx="45719" cy="87827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2" y="3323384"/>
            <a:ext cx="45719" cy="71521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5209401"/>
            <a:ext cx="788887"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209401"/>
            <a:ext cx="830032"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1199500363"/>
              </p:ext>
            </p:extLst>
          </p:nvPr>
        </p:nvGraphicFramePr>
        <p:xfrm>
          <a:off x="69066" y="1401238"/>
          <a:ext cx="2482513" cy="1073284"/>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Add Feedback from last review</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Image feature extraction – Sizing, Normalizing, Converting to NumPy array </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Extracting Feature using pre-trained weights on ImageNet (VGG16)</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206319205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Create Keras Sequential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Save model for reuse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Test Model with unlabeled video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Start building the report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1506118572"/>
              </p:ext>
            </p:extLst>
          </p:nvPr>
        </p:nvGraphicFramePr>
        <p:xfrm>
          <a:off x="2775379" y="1554008"/>
          <a:ext cx="2611677" cy="1064575"/>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Create custom CNN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Train and Test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Compare against VGG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Plot Model Accuracy and 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59214456"/>
              </p:ext>
            </p:extLst>
          </p:nvPr>
        </p:nvGraphicFramePr>
        <p:xfrm>
          <a:off x="4357434" y="3916415"/>
          <a:ext cx="2334059" cy="80798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Create Web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of final PPT and report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spTree>
    <p:extLst>
      <p:ext uri="{BB962C8B-B14F-4D97-AF65-F5344CB8AC3E}">
        <p14:creationId xmlns:p14="http://schemas.microsoft.com/office/powerpoint/2010/main" val="2841922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6618</TotalTime>
  <Words>2241</Words>
  <Application>Microsoft Office PowerPoint</Application>
  <PresentationFormat>Widescreen</PresentationFormat>
  <Paragraphs>309</Paragraphs>
  <Slides>24</Slides>
  <Notes>3</Notes>
  <HiddenSlides>12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7" baseType="lpstr">
      <vt:lpstr>Arial</vt:lpstr>
      <vt:lpstr>Calibri</vt:lpstr>
      <vt:lpstr>Calibri Light</vt:lpstr>
      <vt:lpstr>Fugaz One</vt:lpstr>
      <vt:lpstr>Helvetica</vt:lpstr>
      <vt:lpstr>Helvetica Light</vt:lpstr>
      <vt:lpstr>Helvetica Neue</vt:lpstr>
      <vt:lpstr>Times New Roman</vt:lpstr>
      <vt:lpstr>TimesNewRomanPSMT</vt:lpstr>
      <vt:lpstr>Wingdings</vt:lpstr>
      <vt:lpstr>Wingdings 3</vt:lpstr>
      <vt:lpstr>Office Theme</vt:lpstr>
      <vt:lpstr>Worksheet</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Upcoming Plan of work</vt:lpstr>
      <vt:lpstr>PowerPoint Presentation</vt:lpstr>
      <vt:lpstr>Project Resources </vt:lpstr>
      <vt:lpstr>PowerPoint Presentation</vt:lpstr>
      <vt:lpstr>Mid Review Feedback Incorporation</vt:lpstr>
      <vt:lpstr>Detailed Plan of work</vt:lpstr>
      <vt:lpstr>Architecture Diagram</vt:lpstr>
      <vt:lpstr>Project Setup Demo</vt:lpstr>
      <vt:lpstr>Machine Learning Modelling &amp; Techniques Applied</vt:lpstr>
      <vt:lpstr>Audio to Text – Sample Output</vt:lpstr>
      <vt:lpstr>Object Detection</vt:lpstr>
      <vt:lpstr>Object Detection Difference YOLOv3 - YOLOv4</vt:lpstr>
      <vt:lpstr>Object Detection Difference YOLOv3 - YOLOv4</vt:lpstr>
      <vt:lpstr>Headline-Tagline Search Result</vt:lpstr>
      <vt:lpstr>Conclusion and Recommendation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Sai</cp:lastModifiedBy>
  <cp:revision>393</cp:revision>
  <dcterms:created xsi:type="dcterms:W3CDTF">2018-10-16T06:13:57Z</dcterms:created>
  <dcterms:modified xsi:type="dcterms:W3CDTF">2021-10-05T20:46:34Z</dcterms:modified>
</cp:coreProperties>
</file>